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6" r:id="rId5"/>
    <p:sldId id="257" r:id="rId6"/>
    <p:sldId id="482" r:id="rId7"/>
    <p:sldId id="258" r:id="rId8"/>
    <p:sldId id="450" r:id="rId9"/>
    <p:sldId id="451" r:id="rId10"/>
    <p:sldId id="452" r:id="rId11"/>
    <p:sldId id="486" r:id="rId12"/>
    <p:sldId id="487" r:id="rId13"/>
    <p:sldId id="488" r:id="rId14"/>
    <p:sldId id="489" r:id="rId15"/>
    <p:sldId id="490" r:id="rId16"/>
    <p:sldId id="453" r:id="rId17"/>
    <p:sldId id="421" r:id="rId18"/>
    <p:sldId id="454" r:id="rId19"/>
    <p:sldId id="484" r:id="rId20"/>
    <p:sldId id="485" r:id="rId21"/>
    <p:sldId id="455" r:id="rId22"/>
    <p:sldId id="491" r:id="rId23"/>
    <p:sldId id="497" r:id="rId24"/>
    <p:sldId id="519" r:id="rId25"/>
    <p:sldId id="500" r:id="rId26"/>
    <p:sldId id="501" r:id="rId27"/>
    <p:sldId id="502" r:id="rId28"/>
    <p:sldId id="503" r:id="rId29"/>
    <p:sldId id="504" r:id="rId30"/>
    <p:sldId id="505" r:id="rId31"/>
    <p:sldId id="506" r:id="rId32"/>
    <p:sldId id="507" r:id="rId33"/>
    <p:sldId id="508" r:id="rId34"/>
    <p:sldId id="509" r:id="rId35"/>
    <p:sldId id="510" r:id="rId36"/>
    <p:sldId id="511" r:id="rId37"/>
    <p:sldId id="512" r:id="rId38"/>
    <p:sldId id="513" r:id="rId39"/>
    <p:sldId id="514" r:id="rId40"/>
    <p:sldId id="515" r:id="rId41"/>
    <p:sldId id="492" r:id="rId42"/>
    <p:sldId id="518" r:id="rId43"/>
    <p:sldId id="456" r:id="rId44"/>
    <p:sldId id="461" r:id="rId45"/>
    <p:sldId id="458" r:id="rId46"/>
    <p:sldId id="460" r:id="rId47"/>
    <p:sldId id="517" r:id="rId48"/>
    <p:sldId id="49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7B535"/>
    <a:srgbClr val="F9ED4E"/>
    <a:srgbClr val="ED3F7B"/>
    <a:srgbClr val="3B4598"/>
    <a:srgbClr val="42ABE3"/>
    <a:srgbClr val="9C3C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D7B3F-4985-4ACF-8846-E2439CBC4AF6}" v="2" dt="2025-05-13T17:18:29.706"/>
    <p1510:client id="{B8416E30-0210-4464-98FD-6D01E2738E58}" v="146" dt="2025-05-12T19:57:55.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21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u Schwieso" userId="1e0d249d-0892-46cf-ad3b-8bc7daeeab65" providerId="ADAL" clId="{18CD7B3F-4985-4ACF-8846-E2439CBC4AF6}"/>
    <pc:docChg chg="undo custSel delSld modSld">
      <pc:chgData name="Beau Schwieso" userId="1e0d249d-0892-46cf-ad3b-8bc7daeeab65" providerId="ADAL" clId="{18CD7B3F-4985-4ACF-8846-E2439CBC4AF6}" dt="2025-05-13T17:19:54.918" v="777" actId="403"/>
      <pc:docMkLst>
        <pc:docMk/>
      </pc:docMkLst>
      <pc:sldChg chg="modSp mod">
        <pc:chgData name="Beau Schwieso" userId="1e0d249d-0892-46cf-ad3b-8bc7daeeab65" providerId="ADAL" clId="{18CD7B3F-4985-4ACF-8846-E2439CBC4AF6}" dt="2025-05-09T02:06:12.272" v="725" actId="20577"/>
        <pc:sldMkLst>
          <pc:docMk/>
          <pc:sldMk cId="829331806" sldId="257"/>
        </pc:sldMkLst>
        <pc:spChg chg="mod">
          <ac:chgData name="Beau Schwieso" userId="1e0d249d-0892-46cf-ad3b-8bc7daeeab65" providerId="ADAL" clId="{18CD7B3F-4985-4ACF-8846-E2439CBC4AF6}" dt="2025-05-09T02:06:12.272" v="725" actId="20577"/>
          <ac:spMkLst>
            <pc:docMk/>
            <pc:sldMk cId="829331806" sldId="257"/>
            <ac:spMk id="7" creationId="{3A4E6AEE-2211-044D-84DF-54508008A55E}"/>
          </ac:spMkLst>
        </pc:spChg>
      </pc:sldChg>
      <pc:sldChg chg="modSp mod">
        <pc:chgData name="Beau Schwieso" userId="1e0d249d-0892-46cf-ad3b-8bc7daeeab65" providerId="ADAL" clId="{18CD7B3F-4985-4ACF-8846-E2439CBC4AF6}" dt="2025-05-13T17:12:57.513" v="743" actId="1076"/>
        <pc:sldMkLst>
          <pc:docMk/>
          <pc:sldMk cId="2501418795" sldId="421"/>
        </pc:sldMkLst>
        <pc:spChg chg="mod">
          <ac:chgData name="Beau Schwieso" userId="1e0d249d-0892-46cf-ad3b-8bc7daeeab65" providerId="ADAL" clId="{18CD7B3F-4985-4ACF-8846-E2439CBC4AF6}" dt="2025-05-13T17:12:57.513" v="743" actId="1076"/>
          <ac:spMkLst>
            <pc:docMk/>
            <pc:sldMk cId="2501418795" sldId="421"/>
            <ac:spMk id="10" creationId="{41D825C6-E5BD-6721-78CF-986466DABA6B}"/>
          </ac:spMkLst>
        </pc:spChg>
      </pc:sldChg>
      <pc:sldChg chg="delSp modSp mod">
        <pc:chgData name="Beau Schwieso" userId="1e0d249d-0892-46cf-ad3b-8bc7daeeab65" providerId="ADAL" clId="{18CD7B3F-4985-4ACF-8846-E2439CBC4AF6}" dt="2025-05-09T01:38:05.834" v="67" actId="478"/>
        <pc:sldMkLst>
          <pc:docMk/>
          <pc:sldMk cId="658139456" sldId="453"/>
        </pc:sldMkLst>
        <pc:spChg chg="mod">
          <ac:chgData name="Beau Schwieso" userId="1e0d249d-0892-46cf-ad3b-8bc7daeeab65" providerId="ADAL" clId="{18CD7B3F-4985-4ACF-8846-E2439CBC4AF6}" dt="2025-05-09T01:37:54.277" v="60" actId="1035"/>
          <ac:spMkLst>
            <pc:docMk/>
            <pc:sldMk cId="658139456" sldId="453"/>
            <ac:spMk id="2" creationId="{F2ACADF9-83B9-C5A2-BED2-F1128AE23E7F}"/>
          </ac:spMkLst>
        </pc:spChg>
        <pc:spChg chg="mod">
          <ac:chgData name="Beau Schwieso" userId="1e0d249d-0892-46cf-ad3b-8bc7daeeab65" providerId="ADAL" clId="{18CD7B3F-4985-4ACF-8846-E2439CBC4AF6}" dt="2025-05-09T01:37:45.872" v="48" actId="1035"/>
          <ac:spMkLst>
            <pc:docMk/>
            <pc:sldMk cId="658139456" sldId="453"/>
            <ac:spMk id="16" creationId="{C8094A3D-4FBF-D097-84A1-773965CF1B99}"/>
          </ac:spMkLst>
        </pc:spChg>
        <pc:spChg chg="mod">
          <ac:chgData name="Beau Schwieso" userId="1e0d249d-0892-46cf-ad3b-8bc7daeeab65" providerId="ADAL" clId="{18CD7B3F-4985-4ACF-8846-E2439CBC4AF6}" dt="2025-05-09T01:37:45.872" v="48" actId="1035"/>
          <ac:spMkLst>
            <pc:docMk/>
            <pc:sldMk cId="658139456" sldId="453"/>
            <ac:spMk id="28" creationId="{18D66187-011C-3724-2E67-0FE7B8385FC1}"/>
          </ac:spMkLst>
        </pc:spChg>
        <pc:spChg chg="mod">
          <ac:chgData name="Beau Schwieso" userId="1e0d249d-0892-46cf-ad3b-8bc7daeeab65" providerId="ADAL" clId="{18CD7B3F-4985-4ACF-8846-E2439CBC4AF6}" dt="2025-05-09T01:37:45.872" v="48" actId="1035"/>
          <ac:spMkLst>
            <pc:docMk/>
            <pc:sldMk cId="658139456" sldId="453"/>
            <ac:spMk id="29" creationId="{C442A77A-546F-9746-FF23-021E534FE413}"/>
          </ac:spMkLst>
        </pc:spChg>
        <pc:spChg chg="mod">
          <ac:chgData name="Beau Schwieso" userId="1e0d249d-0892-46cf-ad3b-8bc7daeeab65" providerId="ADAL" clId="{18CD7B3F-4985-4ACF-8846-E2439CBC4AF6}" dt="2025-05-09T01:37:45.872" v="48" actId="1035"/>
          <ac:spMkLst>
            <pc:docMk/>
            <pc:sldMk cId="658139456" sldId="453"/>
            <ac:spMk id="30" creationId="{59017E78-A251-21F0-0FBF-299FF65B3684}"/>
          </ac:spMkLst>
        </pc:spChg>
        <pc:spChg chg="mod">
          <ac:chgData name="Beau Schwieso" userId="1e0d249d-0892-46cf-ad3b-8bc7daeeab65" providerId="ADAL" clId="{18CD7B3F-4985-4ACF-8846-E2439CBC4AF6}" dt="2025-05-09T01:37:45.872" v="48" actId="1035"/>
          <ac:spMkLst>
            <pc:docMk/>
            <pc:sldMk cId="658139456" sldId="453"/>
            <ac:spMk id="31" creationId="{7A13477E-8A83-0D3E-6739-8CF8E13A1909}"/>
          </ac:spMkLst>
        </pc:spChg>
        <pc:spChg chg="mod">
          <ac:chgData name="Beau Schwieso" userId="1e0d249d-0892-46cf-ad3b-8bc7daeeab65" providerId="ADAL" clId="{18CD7B3F-4985-4ACF-8846-E2439CBC4AF6}" dt="2025-05-09T01:37:45.872" v="48" actId="1035"/>
          <ac:spMkLst>
            <pc:docMk/>
            <pc:sldMk cId="658139456" sldId="453"/>
            <ac:spMk id="32" creationId="{FF15D7F0-4A35-0E93-83FC-DBD20C94E9B8}"/>
          </ac:spMkLst>
        </pc:spChg>
        <pc:spChg chg="mod">
          <ac:chgData name="Beau Schwieso" userId="1e0d249d-0892-46cf-ad3b-8bc7daeeab65" providerId="ADAL" clId="{18CD7B3F-4985-4ACF-8846-E2439CBC4AF6}" dt="2025-05-09T01:37:45.872" v="48" actId="1035"/>
          <ac:spMkLst>
            <pc:docMk/>
            <pc:sldMk cId="658139456" sldId="453"/>
            <ac:spMk id="33" creationId="{4E2CCF94-94B8-FA5E-194D-B2DEB10F4E82}"/>
          </ac:spMkLst>
        </pc:spChg>
        <pc:spChg chg="mod">
          <ac:chgData name="Beau Schwieso" userId="1e0d249d-0892-46cf-ad3b-8bc7daeeab65" providerId="ADAL" clId="{18CD7B3F-4985-4ACF-8846-E2439CBC4AF6}" dt="2025-05-09T01:37:45.872" v="48" actId="1035"/>
          <ac:spMkLst>
            <pc:docMk/>
            <pc:sldMk cId="658139456" sldId="453"/>
            <ac:spMk id="36" creationId="{964AEF69-9824-35CA-4EF6-0BA4A9ED451B}"/>
          </ac:spMkLst>
        </pc:spChg>
        <pc:spChg chg="mod">
          <ac:chgData name="Beau Schwieso" userId="1e0d249d-0892-46cf-ad3b-8bc7daeeab65" providerId="ADAL" clId="{18CD7B3F-4985-4ACF-8846-E2439CBC4AF6}" dt="2025-05-09T01:37:45.872" v="48" actId="1035"/>
          <ac:spMkLst>
            <pc:docMk/>
            <pc:sldMk cId="658139456" sldId="453"/>
            <ac:spMk id="37" creationId="{4EC197D1-3224-8CFB-6DBD-B2CA2D621804}"/>
          </ac:spMkLst>
        </pc:spChg>
        <pc:spChg chg="mod">
          <ac:chgData name="Beau Schwieso" userId="1e0d249d-0892-46cf-ad3b-8bc7daeeab65" providerId="ADAL" clId="{18CD7B3F-4985-4ACF-8846-E2439CBC4AF6}" dt="2025-05-09T01:37:45.872" v="48" actId="1035"/>
          <ac:spMkLst>
            <pc:docMk/>
            <pc:sldMk cId="658139456" sldId="453"/>
            <ac:spMk id="38" creationId="{96076DB0-A70F-014C-CA3D-789EB1F35E43}"/>
          </ac:spMkLst>
        </pc:spChg>
        <pc:spChg chg="mod">
          <ac:chgData name="Beau Schwieso" userId="1e0d249d-0892-46cf-ad3b-8bc7daeeab65" providerId="ADAL" clId="{18CD7B3F-4985-4ACF-8846-E2439CBC4AF6}" dt="2025-05-09T01:37:22.794" v="19" actId="20577"/>
          <ac:spMkLst>
            <pc:docMk/>
            <pc:sldMk cId="658139456" sldId="453"/>
            <ac:spMk id="59" creationId="{110D595A-73FE-AE0B-7BE8-6B7262976C24}"/>
          </ac:spMkLst>
        </pc:spChg>
        <pc:spChg chg="mod">
          <ac:chgData name="Beau Schwieso" userId="1e0d249d-0892-46cf-ad3b-8bc7daeeab65" providerId="ADAL" clId="{18CD7B3F-4985-4ACF-8846-E2439CBC4AF6}" dt="2025-05-09T01:37:29.068" v="20" actId="14100"/>
          <ac:spMkLst>
            <pc:docMk/>
            <pc:sldMk cId="658139456" sldId="453"/>
            <ac:spMk id="77" creationId="{782D7E71-245D-C4B1-94B9-4C87CA9DAF02}"/>
          </ac:spMkLst>
        </pc:spChg>
      </pc:sldChg>
      <pc:sldChg chg="delSp modSp mod">
        <pc:chgData name="Beau Schwieso" userId="1e0d249d-0892-46cf-ad3b-8bc7daeeab65" providerId="ADAL" clId="{18CD7B3F-4985-4ACF-8846-E2439CBC4AF6}" dt="2025-05-09T01:38:45.481" v="85" actId="478"/>
        <pc:sldMkLst>
          <pc:docMk/>
          <pc:sldMk cId="246678803" sldId="454"/>
        </pc:sldMkLst>
        <pc:spChg chg="mod">
          <ac:chgData name="Beau Schwieso" userId="1e0d249d-0892-46cf-ad3b-8bc7daeeab65" providerId="ADAL" clId="{18CD7B3F-4985-4ACF-8846-E2439CBC4AF6}" dt="2025-05-09T01:38:39.771" v="83" actId="1076"/>
          <ac:spMkLst>
            <pc:docMk/>
            <pc:sldMk cId="246678803" sldId="454"/>
            <ac:spMk id="2" creationId="{33DDFE53-745B-1598-4477-AB194F99A31C}"/>
          </ac:spMkLst>
        </pc:spChg>
        <pc:spChg chg="mod">
          <ac:chgData name="Beau Schwieso" userId="1e0d249d-0892-46cf-ad3b-8bc7daeeab65" providerId="ADAL" clId="{18CD7B3F-4985-4ACF-8846-E2439CBC4AF6}" dt="2025-05-09T01:38:34.920" v="82" actId="14100"/>
          <ac:spMkLst>
            <pc:docMk/>
            <pc:sldMk cId="246678803" sldId="454"/>
            <ac:spMk id="77" creationId="{808E5864-D3D3-0BF3-C2AA-F06E8788E5BF}"/>
          </ac:spMkLst>
        </pc:spChg>
      </pc:sldChg>
      <pc:sldChg chg="delSp modSp mod">
        <pc:chgData name="Beau Schwieso" userId="1e0d249d-0892-46cf-ad3b-8bc7daeeab65" providerId="ADAL" clId="{18CD7B3F-4985-4ACF-8846-E2439CBC4AF6}" dt="2025-05-09T01:40:31.869" v="141" actId="1035"/>
        <pc:sldMkLst>
          <pc:docMk/>
          <pc:sldMk cId="2415135732" sldId="455"/>
        </pc:sldMkLst>
        <pc:spChg chg="mod">
          <ac:chgData name="Beau Schwieso" userId="1e0d249d-0892-46cf-ad3b-8bc7daeeab65" providerId="ADAL" clId="{18CD7B3F-4985-4ACF-8846-E2439CBC4AF6}" dt="2025-05-09T01:40:17.936" v="111" actId="1076"/>
          <ac:spMkLst>
            <pc:docMk/>
            <pc:sldMk cId="2415135732" sldId="455"/>
            <ac:spMk id="2" creationId="{10985611-B857-CAEC-942D-032E093049E0}"/>
          </ac:spMkLst>
        </pc:spChg>
        <pc:spChg chg="mod">
          <ac:chgData name="Beau Schwieso" userId="1e0d249d-0892-46cf-ad3b-8bc7daeeab65" providerId="ADAL" clId="{18CD7B3F-4985-4ACF-8846-E2439CBC4AF6}" dt="2025-05-09T01:40:31.869" v="141" actId="1035"/>
          <ac:spMkLst>
            <pc:docMk/>
            <pc:sldMk cId="2415135732" sldId="455"/>
            <ac:spMk id="16" creationId="{6DD1719E-1C14-265B-61EF-8EC3E73A92DB}"/>
          </ac:spMkLst>
        </pc:spChg>
        <pc:spChg chg="mod">
          <ac:chgData name="Beau Schwieso" userId="1e0d249d-0892-46cf-ad3b-8bc7daeeab65" providerId="ADAL" clId="{18CD7B3F-4985-4ACF-8846-E2439CBC4AF6}" dt="2025-05-09T01:40:31.869" v="141" actId="1035"/>
          <ac:spMkLst>
            <pc:docMk/>
            <pc:sldMk cId="2415135732" sldId="455"/>
            <ac:spMk id="28" creationId="{C5C01712-E656-FD11-5DC5-446B31DC3673}"/>
          </ac:spMkLst>
        </pc:spChg>
        <pc:spChg chg="mod">
          <ac:chgData name="Beau Schwieso" userId="1e0d249d-0892-46cf-ad3b-8bc7daeeab65" providerId="ADAL" clId="{18CD7B3F-4985-4ACF-8846-E2439CBC4AF6}" dt="2025-05-09T01:40:31.869" v="141" actId="1035"/>
          <ac:spMkLst>
            <pc:docMk/>
            <pc:sldMk cId="2415135732" sldId="455"/>
            <ac:spMk id="30" creationId="{61E79FD9-9750-E44A-4CEA-711B0C9D2B96}"/>
          </ac:spMkLst>
        </pc:spChg>
        <pc:spChg chg="mod">
          <ac:chgData name="Beau Schwieso" userId="1e0d249d-0892-46cf-ad3b-8bc7daeeab65" providerId="ADAL" clId="{18CD7B3F-4985-4ACF-8846-E2439CBC4AF6}" dt="2025-05-09T01:40:31.869" v="141" actId="1035"/>
          <ac:spMkLst>
            <pc:docMk/>
            <pc:sldMk cId="2415135732" sldId="455"/>
            <ac:spMk id="31" creationId="{62D10B96-AA27-2A85-E5C1-1B7CF39826EA}"/>
          </ac:spMkLst>
        </pc:spChg>
        <pc:spChg chg="mod">
          <ac:chgData name="Beau Schwieso" userId="1e0d249d-0892-46cf-ad3b-8bc7daeeab65" providerId="ADAL" clId="{18CD7B3F-4985-4ACF-8846-E2439CBC4AF6}" dt="2025-05-09T01:40:31.869" v="141" actId="1035"/>
          <ac:spMkLst>
            <pc:docMk/>
            <pc:sldMk cId="2415135732" sldId="455"/>
            <ac:spMk id="34" creationId="{9FDC464A-CEDB-B576-3F04-93B18CF9A7A6}"/>
          </ac:spMkLst>
        </pc:spChg>
        <pc:spChg chg="mod">
          <ac:chgData name="Beau Schwieso" userId="1e0d249d-0892-46cf-ad3b-8bc7daeeab65" providerId="ADAL" clId="{18CD7B3F-4985-4ACF-8846-E2439CBC4AF6}" dt="2025-05-09T01:40:31.869" v="141" actId="1035"/>
          <ac:spMkLst>
            <pc:docMk/>
            <pc:sldMk cId="2415135732" sldId="455"/>
            <ac:spMk id="35" creationId="{41259FC7-0846-0BBD-EB00-DFD2D0637C57}"/>
          </ac:spMkLst>
        </pc:spChg>
        <pc:spChg chg="mod">
          <ac:chgData name="Beau Schwieso" userId="1e0d249d-0892-46cf-ad3b-8bc7daeeab65" providerId="ADAL" clId="{18CD7B3F-4985-4ACF-8846-E2439CBC4AF6}" dt="2025-05-09T01:40:31.869" v="141" actId="1035"/>
          <ac:spMkLst>
            <pc:docMk/>
            <pc:sldMk cId="2415135732" sldId="455"/>
            <ac:spMk id="37" creationId="{CE8E5106-E78C-294D-595A-F55DD206060C}"/>
          </ac:spMkLst>
        </pc:spChg>
        <pc:spChg chg="mod">
          <ac:chgData name="Beau Schwieso" userId="1e0d249d-0892-46cf-ad3b-8bc7daeeab65" providerId="ADAL" clId="{18CD7B3F-4985-4ACF-8846-E2439CBC4AF6}" dt="2025-05-09T01:40:31.869" v="141" actId="1035"/>
          <ac:spMkLst>
            <pc:docMk/>
            <pc:sldMk cId="2415135732" sldId="455"/>
            <ac:spMk id="38" creationId="{04FCF6C8-87FD-95EF-8D2B-E4C77A4E952A}"/>
          </ac:spMkLst>
        </pc:spChg>
        <pc:spChg chg="mod">
          <ac:chgData name="Beau Schwieso" userId="1e0d249d-0892-46cf-ad3b-8bc7daeeab65" providerId="ADAL" clId="{18CD7B3F-4985-4ACF-8846-E2439CBC4AF6}" dt="2025-05-09T01:40:31.869" v="141" actId="1035"/>
          <ac:spMkLst>
            <pc:docMk/>
            <pc:sldMk cId="2415135732" sldId="455"/>
            <ac:spMk id="39" creationId="{38F45451-0765-B863-7DBA-E62EA4D21A7D}"/>
          </ac:spMkLst>
        </pc:spChg>
        <pc:spChg chg="mod">
          <ac:chgData name="Beau Schwieso" userId="1e0d249d-0892-46cf-ad3b-8bc7daeeab65" providerId="ADAL" clId="{18CD7B3F-4985-4ACF-8846-E2439CBC4AF6}" dt="2025-05-09T01:40:22.276" v="112" actId="14100"/>
          <ac:spMkLst>
            <pc:docMk/>
            <pc:sldMk cId="2415135732" sldId="455"/>
            <ac:spMk id="77" creationId="{545FCE58-3EEF-4451-7309-358FFC01D255}"/>
          </ac:spMkLst>
        </pc:spChg>
        <pc:spChg chg="mod">
          <ac:chgData name="Beau Schwieso" userId="1e0d249d-0892-46cf-ad3b-8bc7daeeab65" providerId="ADAL" clId="{18CD7B3F-4985-4ACF-8846-E2439CBC4AF6}" dt="2025-05-09T01:40:31.869" v="141" actId="1035"/>
          <ac:spMkLst>
            <pc:docMk/>
            <pc:sldMk cId="2415135732" sldId="455"/>
            <ac:spMk id="79" creationId="{768B171C-FC29-33CF-282E-A4F23824B75D}"/>
          </ac:spMkLst>
        </pc:spChg>
      </pc:sldChg>
      <pc:sldChg chg="delSp modSp mod">
        <pc:chgData name="Beau Schwieso" userId="1e0d249d-0892-46cf-ad3b-8bc7daeeab65" providerId="ADAL" clId="{18CD7B3F-4985-4ACF-8846-E2439CBC4AF6}" dt="2025-05-13T17:19:54.918" v="777" actId="403"/>
        <pc:sldMkLst>
          <pc:docMk/>
          <pc:sldMk cId="2316757629" sldId="456"/>
        </pc:sldMkLst>
        <pc:spChg chg="mod">
          <ac:chgData name="Beau Schwieso" userId="1e0d249d-0892-46cf-ad3b-8bc7daeeab65" providerId="ADAL" clId="{18CD7B3F-4985-4ACF-8846-E2439CBC4AF6}" dt="2025-05-13T17:19:54.918" v="777" actId="403"/>
          <ac:spMkLst>
            <pc:docMk/>
            <pc:sldMk cId="2316757629" sldId="456"/>
            <ac:spMk id="2" creationId="{2CE2169A-9C14-CEF9-F907-EB471E779B8E}"/>
          </ac:spMkLst>
        </pc:spChg>
        <pc:spChg chg="del">
          <ac:chgData name="Beau Schwieso" userId="1e0d249d-0892-46cf-ad3b-8bc7daeeab65" providerId="ADAL" clId="{18CD7B3F-4985-4ACF-8846-E2439CBC4AF6}" dt="2025-05-13T17:18:31.065" v="748" actId="478"/>
          <ac:spMkLst>
            <pc:docMk/>
            <pc:sldMk cId="2316757629" sldId="456"/>
            <ac:spMk id="5" creationId="{A4DFB4CC-4682-156F-D3F2-BA025404DAE6}"/>
          </ac:spMkLst>
        </pc:spChg>
        <pc:spChg chg="del">
          <ac:chgData name="Beau Schwieso" userId="1e0d249d-0892-46cf-ad3b-8bc7daeeab65" providerId="ADAL" clId="{18CD7B3F-4985-4ACF-8846-E2439CBC4AF6}" dt="2025-05-13T17:18:53.480" v="755" actId="478"/>
          <ac:spMkLst>
            <pc:docMk/>
            <pc:sldMk cId="2316757629" sldId="456"/>
            <ac:spMk id="11" creationId="{A4D2172B-E306-8AE1-2FEA-78D72154E058}"/>
          </ac:spMkLst>
        </pc:spChg>
        <pc:spChg chg="del">
          <ac:chgData name="Beau Schwieso" userId="1e0d249d-0892-46cf-ad3b-8bc7daeeab65" providerId="ADAL" clId="{18CD7B3F-4985-4ACF-8846-E2439CBC4AF6}" dt="2025-05-13T17:18:36.100" v="749" actId="478"/>
          <ac:spMkLst>
            <pc:docMk/>
            <pc:sldMk cId="2316757629" sldId="456"/>
            <ac:spMk id="38" creationId="{86283EEB-BCB1-A0A3-AD5B-D423E8C37AA1}"/>
          </ac:spMkLst>
        </pc:spChg>
        <pc:spChg chg="del">
          <ac:chgData name="Beau Schwieso" userId="1e0d249d-0892-46cf-ad3b-8bc7daeeab65" providerId="ADAL" clId="{18CD7B3F-4985-4ACF-8846-E2439CBC4AF6}" dt="2025-05-13T17:18:39.782" v="750" actId="478"/>
          <ac:spMkLst>
            <pc:docMk/>
            <pc:sldMk cId="2316757629" sldId="456"/>
            <ac:spMk id="39" creationId="{A126609D-80D7-3F7C-8D62-180C0A55A5E6}"/>
          </ac:spMkLst>
        </pc:spChg>
        <pc:spChg chg="del">
          <ac:chgData name="Beau Schwieso" userId="1e0d249d-0892-46cf-ad3b-8bc7daeeab65" providerId="ADAL" clId="{18CD7B3F-4985-4ACF-8846-E2439CBC4AF6}" dt="2025-05-13T17:19:01.690" v="760" actId="478"/>
          <ac:spMkLst>
            <pc:docMk/>
            <pc:sldMk cId="2316757629" sldId="456"/>
            <ac:spMk id="40" creationId="{F888637A-104E-BD7A-4ADD-1D110F9D1246}"/>
          </ac:spMkLst>
        </pc:spChg>
        <pc:spChg chg="del">
          <ac:chgData name="Beau Schwieso" userId="1e0d249d-0892-46cf-ad3b-8bc7daeeab65" providerId="ADAL" clId="{18CD7B3F-4985-4ACF-8846-E2439CBC4AF6}" dt="2025-05-13T17:19:03.093" v="761" actId="478"/>
          <ac:spMkLst>
            <pc:docMk/>
            <pc:sldMk cId="2316757629" sldId="456"/>
            <ac:spMk id="41" creationId="{7C4FC95F-DD4D-D05E-8D94-D73F8E593343}"/>
          </ac:spMkLst>
        </pc:spChg>
        <pc:spChg chg="del">
          <ac:chgData name="Beau Schwieso" userId="1e0d249d-0892-46cf-ad3b-8bc7daeeab65" providerId="ADAL" clId="{18CD7B3F-4985-4ACF-8846-E2439CBC4AF6}" dt="2025-05-13T17:19:05.633" v="763" actId="478"/>
          <ac:spMkLst>
            <pc:docMk/>
            <pc:sldMk cId="2316757629" sldId="456"/>
            <ac:spMk id="42" creationId="{B07FBA5B-1509-53DE-1A41-62CAD2EAE391}"/>
          </ac:spMkLst>
        </pc:spChg>
        <pc:spChg chg="del">
          <ac:chgData name="Beau Schwieso" userId="1e0d249d-0892-46cf-ad3b-8bc7daeeab65" providerId="ADAL" clId="{18CD7B3F-4985-4ACF-8846-E2439CBC4AF6}" dt="2025-05-13T17:18:42.975" v="753" actId="478"/>
          <ac:spMkLst>
            <pc:docMk/>
            <pc:sldMk cId="2316757629" sldId="456"/>
            <ac:spMk id="43" creationId="{4B6C1C1F-B9A3-F0AD-4021-A6CFA820ABD7}"/>
          </ac:spMkLst>
        </pc:spChg>
        <pc:spChg chg="del">
          <ac:chgData name="Beau Schwieso" userId="1e0d249d-0892-46cf-ad3b-8bc7daeeab65" providerId="ADAL" clId="{18CD7B3F-4985-4ACF-8846-E2439CBC4AF6}" dt="2025-05-13T17:18:58.162" v="757" actId="478"/>
          <ac:spMkLst>
            <pc:docMk/>
            <pc:sldMk cId="2316757629" sldId="456"/>
            <ac:spMk id="78" creationId="{9F96512B-4AD8-DABF-E286-A304EBF57BAF}"/>
          </ac:spMkLst>
        </pc:spChg>
        <pc:spChg chg="del">
          <ac:chgData name="Beau Schwieso" userId="1e0d249d-0892-46cf-ad3b-8bc7daeeab65" providerId="ADAL" clId="{18CD7B3F-4985-4ACF-8846-E2439CBC4AF6}" dt="2025-05-13T17:18:59.398" v="758" actId="478"/>
          <ac:spMkLst>
            <pc:docMk/>
            <pc:sldMk cId="2316757629" sldId="456"/>
            <ac:spMk id="80" creationId="{61CE35C1-FFC3-A83E-13F0-61DC6B1F447D}"/>
          </ac:spMkLst>
        </pc:spChg>
        <pc:spChg chg="del">
          <ac:chgData name="Beau Schwieso" userId="1e0d249d-0892-46cf-ad3b-8bc7daeeab65" providerId="ADAL" clId="{18CD7B3F-4985-4ACF-8846-E2439CBC4AF6}" dt="2025-05-13T17:18:40.773" v="751" actId="478"/>
          <ac:spMkLst>
            <pc:docMk/>
            <pc:sldMk cId="2316757629" sldId="456"/>
            <ac:spMk id="81" creationId="{55981B62-9075-74B6-A6C6-AA09F733AF3E}"/>
          </ac:spMkLst>
        </pc:spChg>
        <pc:spChg chg="del">
          <ac:chgData name="Beau Schwieso" userId="1e0d249d-0892-46cf-ad3b-8bc7daeeab65" providerId="ADAL" clId="{18CD7B3F-4985-4ACF-8846-E2439CBC4AF6}" dt="2025-05-13T17:19:00.416" v="759" actId="478"/>
          <ac:spMkLst>
            <pc:docMk/>
            <pc:sldMk cId="2316757629" sldId="456"/>
            <ac:spMk id="82" creationId="{D95DB006-5001-F4A7-A5DA-DF33623E29D7}"/>
          </ac:spMkLst>
        </pc:spChg>
        <pc:spChg chg="del">
          <ac:chgData name="Beau Schwieso" userId="1e0d249d-0892-46cf-ad3b-8bc7daeeab65" providerId="ADAL" clId="{18CD7B3F-4985-4ACF-8846-E2439CBC4AF6}" dt="2025-05-13T17:19:03.977" v="762" actId="478"/>
          <ac:spMkLst>
            <pc:docMk/>
            <pc:sldMk cId="2316757629" sldId="456"/>
            <ac:spMk id="83" creationId="{E98FC759-D851-81D1-8211-16B7213B81F4}"/>
          </ac:spMkLst>
        </pc:spChg>
        <pc:spChg chg="del">
          <ac:chgData name="Beau Schwieso" userId="1e0d249d-0892-46cf-ad3b-8bc7daeeab65" providerId="ADAL" clId="{18CD7B3F-4985-4ACF-8846-E2439CBC4AF6}" dt="2025-05-13T17:18:41.611" v="752" actId="478"/>
          <ac:spMkLst>
            <pc:docMk/>
            <pc:sldMk cId="2316757629" sldId="456"/>
            <ac:spMk id="87" creationId="{B46D43A1-E201-4B2D-9677-8AB316E8605C}"/>
          </ac:spMkLst>
        </pc:spChg>
        <pc:spChg chg="del">
          <ac:chgData name="Beau Schwieso" userId="1e0d249d-0892-46cf-ad3b-8bc7daeeab65" providerId="ADAL" clId="{18CD7B3F-4985-4ACF-8846-E2439CBC4AF6}" dt="2025-05-13T17:19:06.910" v="764" actId="478"/>
          <ac:spMkLst>
            <pc:docMk/>
            <pc:sldMk cId="2316757629" sldId="456"/>
            <ac:spMk id="89" creationId="{F634EADB-4AEC-65F8-4B8F-4DC93E2F198F}"/>
          </ac:spMkLst>
        </pc:spChg>
        <pc:picChg chg="del">
          <ac:chgData name="Beau Schwieso" userId="1e0d249d-0892-46cf-ad3b-8bc7daeeab65" providerId="ADAL" clId="{18CD7B3F-4985-4ACF-8846-E2439CBC4AF6}" dt="2025-05-13T17:18:56.877" v="756" actId="478"/>
          <ac:picMkLst>
            <pc:docMk/>
            <pc:sldMk cId="2316757629" sldId="456"/>
            <ac:picMk id="48" creationId="{0366BB4E-0606-1550-40AD-A6B82202F95C}"/>
          </ac:picMkLst>
        </pc:picChg>
        <pc:picChg chg="del">
          <ac:chgData name="Beau Schwieso" userId="1e0d249d-0892-46cf-ad3b-8bc7daeeab65" providerId="ADAL" clId="{18CD7B3F-4985-4ACF-8846-E2439CBC4AF6}" dt="2025-05-13T17:18:29.705" v="747" actId="478"/>
          <ac:picMkLst>
            <pc:docMk/>
            <pc:sldMk cId="2316757629" sldId="456"/>
            <ac:picMk id="1026" creationId="{81596AE8-10F4-82FF-05D4-A4BC613878E3}"/>
          </ac:picMkLst>
        </pc:picChg>
      </pc:sldChg>
      <pc:sldChg chg="addSp delSp modSp mod">
        <pc:chgData name="Beau Schwieso" userId="1e0d249d-0892-46cf-ad3b-8bc7daeeab65" providerId="ADAL" clId="{18CD7B3F-4985-4ACF-8846-E2439CBC4AF6}" dt="2025-05-09T01:57:06.219" v="560" actId="14100"/>
        <pc:sldMkLst>
          <pc:docMk/>
          <pc:sldMk cId="2385677949" sldId="458"/>
        </pc:sldMkLst>
        <pc:spChg chg="mod">
          <ac:chgData name="Beau Schwieso" userId="1e0d249d-0892-46cf-ad3b-8bc7daeeab65" providerId="ADAL" clId="{18CD7B3F-4985-4ACF-8846-E2439CBC4AF6}" dt="2025-05-09T01:56:11.690" v="480" actId="1035"/>
          <ac:spMkLst>
            <pc:docMk/>
            <pc:sldMk cId="2385677949" sldId="458"/>
            <ac:spMk id="7" creationId="{72A2C85E-795E-963E-0E65-4E8EB459FA5F}"/>
          </ac:spMkLst>
        </pc:spChg>
        <pc:spChg chg="mod">
          <ac:chgData name="Beau Schwieso" userId="1e0d249d-0892-46cf-ad3b-8bc7daeeab65" providerId="ADAL" clId="{18CD7B3F-4985-4ACF-8846-E2439CBC4AF6}" dt="2025-05-09T01:56:33.155" v="534" actId="1035"/>
          <ac:spMkLst>
            <pc:docMk/>
            <pc:sldMk cId="2385677949" sldId="458"/>
            <ac:spMk id="11" creationId="{6276F72D-F0DE-E853-9477-66B44E737456}"/>
          </ac:spMkLst>
        </pc:spChg>
        <pc:spChg chg="mod">
          <ac:chgData name="Beau Schwieso" userId="1e0d249d-0892-46cf-ad3b-8bc7daeeab65" providerId="ADAL" clId="{18CD7B3F-4985-4ACF-8846-E2439CBC4AF6}" dt="2025-05-09T01:56:11.690" v="480" actId="1035"/>
          <ac:spMkLst>
            <pc:docMk/>
            <pc:sldMk cId="2385677949" sldId="458"/>
            <ac:spMk id="15" creationId="{42C397F0-C0A6-40F8-BB6A-EBB9556135C0}"/>
          </ac:spMkLst>
        </pc:spChg>
        <pc:spChg chg="mod">
          <ac:chgData name="Beau Schwieso" userId="1e0d249d-0892-46cf-ad3b-8bc7daeeab65" providerId="ADAL" clId="{18CD7B3F-4985-4ACF-8846-E2439CBC4AF6}" dt="2025-05-09T01:56:11.690" v="480" actId="1035"/>
          <ac:spMkLst>
            <pc:docMk/>
            <pc:sldMk cId="2385677949" sldId="458"/>
            <ac:spMk id="16" creationId="{3320E71B-BB3B-6013-ABC0-765214805D54}"/>
          </ac:spMkLst>
        </pc:spChg>
        <pc:spChg chg="mod">
          <ac:chgData name="Beau Schwieso" userId="1e0d249d-0892-46cf-ad3b-8bc7daeeab65" providerId="ADAL" clId="{18CD7B3F-4985-4ACF-8846-E2439CBC4AF6}" dt="2025-05-09T01:56:11.690" v="480" actId="1035"/>
          <ac:spMkLst>
            <pc:docMk/>
            <pc:sldMk cId="2385677949" sldId="458"/>
            <ac:spMk id="17" creationId="{C859CEBF-7710-FB02-79FE-C7A378967905}"/>
          </ac:spMkLst>
        </pc:spChg>
        <pc:spChg chg="mod">
          <ac:chgData name="Beau Schwieso" userId="1e0d249d-0892-46cf-ad3b-8bc7daeeab65" providerId="ADAL" clId="{18CD7B3F-4985-4ACF-8846-E2439CBC4AF6}" dt="2025-05-09T01:56:11.690" v="480" actId="1035"/>
          <ac:spMkLst>
            <pc:docMk/>
            <pc:sldMk cId="2385677949" sldId="458"/>
            <ac:spMk id="18" creationId="{5A7BB79B-30DD-7DAE-A3DC-864F6179C0F5}"/>
          </ac:spMkLst>
        </pc:spChg>
        <pc:spChg chg="mod">
          <ac:chgData name="Beau Schwieso" userId="1e0d249d-0892-46cf-ad3b-8bc7daeeab65" providerId="ADAL" clId="{18CD7B3F-4985-4ACF-8846-E2439CBC4AF6}" dt="2025-05-09T01:56:11.690" v="480" actId="1035"/>
          <ac:spMkLst>
            <pc:docMk/>
            <pc:sldMk cId="2385677949" sldId="458"/>
            <ac:spMk id="19" creationId="{F5611ECC-A83D-4F37-4506-DAC3D3D3F080}"/>
          </ac:spMkLst>
        </pc:spChg>
        <pc:spChg chg="mod">
          <ac:chgData name="Beau Schwieso" userId="1e0d249d-0892-46cf-ad3b-8bc7daeeab65" providerId="ADAL" clId="{18CD7B3F-4985-4ACF-8846-E2439CBC4AF6}" dt="2025-05-09T01:56:11.690" v="480" actId="1035"/>
          <ac:spMkLst>
            <pc:docMk/>
            <pc:sldMk cId="2385677949" sldId="458"/>
            <ac:spMk id="20" creationId="{A3A4343E-9896-2EAB-18AD-C3C1DD565C51}"/>
          </ac:spMkLst>
        </pc:spChg>
        <pc:spChg chg="mod">
          <ac:chgData name="Beau Schwieso" userId="1e0d249d-0892-46cf-ad3b-8bc7daeeab65" providerId="ADAL" clId="{18CD7B3F-4985-4ACF-8846-E2439CBC4AF6}" dt="2025-05-09T01:56:11.690" v="480" actId="1035"/>
          <ac:spMkLst>
            <pc:docMk/>
            <pc:sldMk cId="2385677949" sldId="458"/>
            <ac:spMk id="21" creationId="{7BB81976-CCE6-CBEB-568C-5221DF766A82}"/>
          </ac:spMkLst>
        </pc:spChg>
        <pc:spChg chg="add del mod">
          <ac:chgData name="Beau Schwieso" userId="1e0d249d-0892-46cf-ad3b-8bc7daeeab65" providerId="ADAL" clId="{18CD7B3F-4985-4ACF-8846-E2439CBC4AF6}" dt="2025-05-09T01:50:47.279" v="352" actId="478"/>
          <ac:spMkLst>
            <pc:docMk/>
            <pc:sldMk cId="2385677949" sldId="458"/>
            <ac:spMk id="22" creationId="{DC8853F1-35FB-DB6C-22D8-73279A0E9537}"/>
          </ac:spMkLst>
        </pc:spChg>
        <pc:spChg chg="mod">
          <ac:chgData name="Beau Schwieso" userId="1e0d249d-0892-46cf-ad3b-8bc7daeeab65" providerId="ADAL" clId="{18CD7B3F-4985-4ACF-8846-E2439CBC4AF6}" dt="2025-05-09T01:56:11.690" v="480" actId="1035"/>
          <ac:spMkLst>
            <pc:docMk/>
            <pc:sldMk cId="2385677949" sldId="458"/>
            <ac:spMk id="29" creationId="{7E322145-1FD2-0665-45E8-8C667F61525C}"/>
          </ac:spMkLst>
        </pc:spChg>
        <pc:spChg chg="add mod">
          <ac:chgData name="Beau Schwieso" userId="1e0d249d-0892-46cf-ad3b-8bc7daeeab65" providerId="ADAL" clId="{18CD7B3F-4985-4ACF-8846-E2439CBC4AF6}" dt="2025-05-09T01:54:55.126" v="422" actId="21"/>
          <ac:spMkLst>
            <pc:docMk/>
            <pc:sldMk cId="2385677949" sldId="458"/>
            <ac:spMk id="30" creationId="{8C3D64C0-BAE8-3087-85EC-F85522D7695D}"/>
          </ac:spMkLst>
        </pc:spChg>
        <pc:spChg chg="mod">
          <ac:chgData name="Beau Schwieso" userId="1e0d249d-0892-46cf-ad3b-8bc7daeeab65" providerId="ADAL" clId="{18CD7B3F-4985-4ACF-8846-E2439CBC4AF6}" dt="2025-05-09T01:54:10.647" v="403" actId="1076"/>
          <ac:spMkLst>
            <pc:docMk/>
            <pc:sldMk cId="2385677949" sldId="458"/>
            <ac:spMk id="33" creationId="{CE1E294C-D7CC-D6AC-4597-827861DF5FA6}"/>
          </ac:spMkLst>
        </pc:spChg>
        <pc:spChg chg="mod">
          <ac:chgData name="Beau Schwieso" userId="1e0d249d-0892-46cf-ad3b-8bc7daeeab65" providerId="ADAL" clId="{18CD7B3F-4985-4ACF-8846-E2439CBC4AF6}" dt="2025-05-09T01:54:10.647" v="403" actId="1076"/>
          <ac:spMkLst>
            <pc:docMk/>
            <pc:sldMk cId="2385677949" sldId="458"/>
            <ac:spMk id="34" creationId="{9A48851B-0E9C-EDD5-33F0-28C01DD89B24}"/>
          </ac:spMkLst>
        </pc:spChg>
        <pc:spChg chg="mod">
          <ac:chgData name="Beau Schwieso" userId="1e0d249d-0892-46cf-ad3b-8bc7daeeab65" providerId="ADAL" clId="{18CD7B3F-4985-4ACF-8846-E2439CBC4AF6}" dt="2025-05-09T01:56:33.155" v="534" actId="1035"/>
          <ac:spMkLst>
            <pc:docMk/>
            <pc:sldMk cId="2385677949" sldId="458"/>
            <ac:spMk id="36" creationId="{D3BEE07C-97D2-41AC-47E5-61FF5DB8A35C}"/>
          </ac:spMkLst>
        </pc:spChg>
        <pc:spChg chg="mod">
          <ac:chgData name="Beau Schwieso" userId="1e0d249d-0892-46cf-ad3b-8bc7daeeab65" providerId="ADAL" clId="{18CD7B3F-4985-4ACF-8846-E2439CBC4AF6}" dt="2025-05-09T01:54:37.199" v="410" actId="1076"/>
          <ac:spMkLst>
            <pc:docMk/>
            <pc:sldMk cId="2385677949" sldId="458"/>
            <ac:spMk id="37" creationId="{3939DAAA-A117-75FC-EE2A-8235A4B220E4}"/>
          </ac:spMkLst>
        </pc:spChg>
        <pc:spChg chg="mod">
          <ac:chgData name="Beau Schwieso" userId="1e0d249d-0892-46cf-ad3b-8bc7daeeab65" providerId="ADAL" clId="{18CD7B3F-4985-4ACF-8846-E2439CBC4AF6}" dt="2025-05-09T01:54:37.199" v="410" actId="1076"/>
          <ac:spMkLst>
            <pc:docMk/>
            <pc:sldMk cId="2385677949" sldId="458"/>
            <ac:spMk id="39" creationId="{F3E3866C-C852-E89D-CE9E-9B6863250F20}"/>
          </ac:spMkLst>
        </pc:spChg>
        <pc:spChg chg="mod">
          <ac:chgData name="Beau Schwieso" userId="1e0d249d-0892-46cf-ad3b-8bc7daeeab65" providerId="ADAL" clId="{18CD7B3F-4985-4ACF-8846-E2439CBC4AF6}" dt="2025-05-09T01:56:33.155" v="534" actId="1035"/>
          <ac:spMkLst>
            <pc:docMk/>
            <pc:sldMk cId="2385677949" sldId="458"/>
            <ac:spMk id="40" creationId="{6840B518-301E-114F-BEF0-0D42C2B67C7B}"/>
          </ac:spMkLst>
        </pc:spChg>
        <pc:spChg chg="mod">
          <ac:chgData name="Beau Schwieso" userId="1e0d249d-0892-46cf-ad3b-8bc7daeeab65" providerId="ADAL" clId="{18CD7B3F-4985-4ACF-8846-E2439CBC4AF6}" dt="2025-05-09T01:56:58.789" v="559" actId="14100"/>
          <ac:spMkLst>
            <pc:docMk/>
            <pc:sldMk cId="2385677949" sldId="458"/>
            <ac:spMk id="41" creationId="{C70243D8-F7B9-A886-6F8D-EFCCBF822A6C}"/>
          </ac:spMkLst>
        </pc:spChg>
        <pc:spChg chg="mod">
          <ac:chgData name="Beau Schwieso" userId="1e0d249d-0892-46cf-ad3b-8bc7daeeab65" providerId="ADAL" clId="{18CD7B3F-4985-4ACF-8846-E2439CBC4AF6}" dt="2025-05-09T01:56:58.789" v="559" actId="14100"/>
          <ac:spMkLst>
            <pc:docMk/>
            <pc:sldMk cId="2385677949" sldId="458"/>
            <ac:spMk id="42" creationId="{9BC69F7D-0CFF-98CE-AC16-5BC1C07181E6}"/>
          </ac:spMkLst>
        </pc:spChg>
        <pc:spChg chg="mod">
          <ac:chgData name="Beau Schwieso" userId="1e0d249d-0892-46cf-ad3b-8bc7daeeab65" providerId="ADAL" clId="{18CD7B3F-4985-4ACF-8846-E2439CBC4AF6}" dt="2025-05-09T01:56:58.789" v="559" actId="14100"/>
          <ac:spMkLst>
            <pc:docMk/>
            <pc:sldMk cId="2385677949" sldId="458"/>
            <ac:spMk id="43" creationId="{EE665F3A-FFBA-58E8-8335-0607AD9346AB}"/>
          </ac:spMkLst>
        </pc:spChg>
        <pc:spChg chg="mod">
          <ac:chgData name="Beau Schwieso" userId="1e0d249d-0892-46cf-ad3b-8bc7daeeab65" providerId="ADAL" clId="{18CD7B3F-4985-4ACF-8846-E2439CBC4AF6}" dt="2025-05-09T01:56:33.155" v="534" actId="1035"/>
          <ac:spMkLst>
            <pc:docMk/>
            <pc:sldMk cId="2385677949" sldId="458"/>
            <ac:spMk id="44" creationId="{76B4AD1C-CDCA-4A31-CEB4-2C1B205E6F9E}"/>
          </ac:spMkLst>
        </pc:spChg>
        <pc:spChg chg="add mod ord">
          <ac:chgData name="Beau Schwieso" userId="1e0d249d-0892-46cf-ad3b-8bc7daeeab65" providerId="ADAL" clId="{18CD7B3F-4985-4ACF-8846-E2439CBC4AF6}" dt="2025-05-09T01:53:38.648" v="396" actId="14100"/>
          <ac:spMkLst>
            <pc:docMk/>
            <pc:sldMk cId="2385677949" sldId="458"/>
            <ac:spMk id="52" creationId="{8A94F455-1D74-6E86-50A9-F4FF477A3C01}"/>
          </ac:spMkLst>
        </pc:spChg>
        <pc:spChg chg="mod">
          <ac:chgData name="Beau Schwieso" userId="1e0d249d-0892-46cf-ad3b-8bc7daeeab65" providerId="ADAL" clId="{18CD7B3F-4985-4ACF-8846-E2439CBC4AF6}" dt="2025-05-09T01:56:33.155" v="534" actId="1035"/>
          <ac:spMkLst>
            <pc:docMk/>
            <pc:sldMk cId="2385677949" sldId="458"/>
            <ac:spMk id="55" creationId="{A51EC5F6-CDE6-6855-AB1C-6EBF4D87A507}"/>
          </ac:spMkLst>
        </pc:spChg>
        <pc:spChg chg="mod">
          <ac:chgData name="Beau Schwieso" userId="1e0d249d-0892-46cf-ad3b-8bc7daeeab65" providerId="ADAL" clId="{18CD7B3F-4985-4ACF-8846-E2439CBC4AF6}" dt="2025-05-09T01:56:33.155" v="534" actId="1035"/>
          <ac:spMkLst>
            <pc:docMk/>
            <pc:sldMk cId="2385677949" sldId="458"/>
            <ac:spMk id="75" creationId="{82354F36-4E3B-61E7-2991-5767DF962845}"/>
          </ac:spMkLst>
        </pc:spChg>
        <pc:spChg chg="mod">
          <ac:chgData name="Beau Schwieso" userId="1e0d249d-0892-46cf-ad3b-8bc7daeeab65" providerId="ADAL" clId="{18CD7B3F-4985-4ACF-8846-E2439CBC4AF6}" dt="2025-05-09T01:56:33.155" v="534" actId="1035"/>
          <ac:spMkLst>
            <pc:docMk/>
            <pc:sldMk cId="2385677949" sldId="458"/>
            <ac:spMk id="76" creationId="{97B69ABF-9A7E-5910-EF37-C155F7FF5DC6}"/>
          </ac:spMkLst>
        </pc:spChg>
        <pc:spChg chg="mod">
          <ac:chgData name="Beau Schwieso" userId="1e0d249d-0892-46cf-ad3b-8bc7daeeab65" providerId="ADAL" clId="{18CD7B3F-4985-4ACF-8846-E2439CBC4AF6}" dt="2025-05-09T01:56:33.155" v="534" actId="1035"/>
          <ac:spMkLst>
            <pc:docMk/>
            <pc:sldMk cId="2385677949" sldId="458"/>
            <ac:spMk id="81" creationId="{A94E8B9D-79C2-64FC-8E9A-4FEA9B2E8407}"/>
          </ac:spMkLst>
        </pc:spChg>
        <pc:spChg chg="mod">
          <ac:chgData name="Beau Schwieso" userId="1e0d249d-0892-46cf-ad3b-8bc7daeeab65" providerId="ADAL" clId="{18CD7B3F-4985-4ACF-8846-E2439CBC4AF6}" dt="2025-05-09T01:56:44.758" v="558" actId="1036"/>
          <ac:spMkLst>
            <pc:docMk/>
            <pc:sldMk cId="2385677949" sldId="458"/>
            <ac:spMk id="89" creationId="{7F0FC324-7D49-6328-8D62-128F9173FD83}"/>
          </ac:spMkLst>
        </pc:spChg>
        <pc:spChg chg="mod">
          <ac:chgData name="Beau Schwieso" userId="1e0d249d-0892-46cf-ad3b-8bc7daeeab65" providerId="ADAL" clId="{18CD7B3F-4985-4ACF-8846-E2439CBC4AF6}" dt="2025-05-09T01:56:44.758" v="558" actId="1036"/>
          <ac:spMkLst>
            <pc:docMk/>
            <pc:sldMk cId="2385677949" sldId="458"/>
            <ac:spMk id="90" creationId="{B800B8F7-8796-D280-70F9-82ACBAC055DF}"/>
          </ac:spMkLst>
        </pc:spChg>
        <pc:spChg chg="mod">
          <ac:chgData name="Beau Schwieso" userId="1e0d249d-0892-46cf-ad3b-8bc7daeeab65" providerId="ADAL" clId="{18CD7B3F-4985-4ACF-8846-E2439CBC4AF6}" dt="2025-05-09T01:56:44.758" v="558" actId="1036"/>
          <ac:spMkLst>
            <pc:docMk/>
            <pc:sldMk cId="2385677949" sldId="458"/>
            <ac:spMk id="91" creationId="{A6BCA051-DD89-B2D8-3B84-E67DA0D22EE8}"/>
          </ac:spMkLst>
        </pc:spChg>
        <pc:spChg chg="add mod">
          <ac:chgData name="Beau Schwieso" userId="1e0d249d-0892-46cf-ad3b-8bc7daeeab65" providerId="ADAL" clId="{18CD7B3F-4985-4ACF-8846-E2439CBC4AF6}" dt="2025-05-09T01:55:22.028" v="436" actId="21"/>
          <ac:spMkLst>
            <pc:docMk/>
            <pc:sldMk cId="2385677949" sldId="458"/>
            <ac:spMk id="97" creationId="{7695EA95-B38E-094F-1F04-319291E6B15B}"/>
          </ac:spMkLst>
        </pc:spChg>
        <pc:spChg chg="add mod">
          <ac:chgData name="Beau Schwieso" userId="1e0d249d-0892-46cf-ad3b-8bc7daeeab65" providerId="ADAL" clId="{18CD7B3F-4985-4ACF-8846-E2439CBC4AF6}" dt="2025-05-09T01:55:44.374" v="451" actId="21"/>
          <ac:spMkLst>
            <pc:docMk/>
            <pc:sldMk cId="2385677949" sldId="458"/>
            <ac:spMk id="98" creationId="{AE224360-2CAA-87C8-A609-7B552CFB6419}"/>
          </ac:spMkLst>
        </pc:spChg>
        <pc:spChg chg="mod">
          <ac:chgData name="Beau Schwieso" userId="1e0d249d-0892-46cf-ad3b-8bc7daeeab65" providerId="ADAL" clId="{18CD7B3F-4985-4ACF-8846-E2439CBC4AF6}" dt="2025-05-09T01:56:58.789" v="559" actId="14100"/>
          <ac:spMkLst>
            <pc:docMk/>
            <pc:sldMk cId="2385677949" sldId="458"/>
            <ac:spMk id="103" creationId="{C8F33F39-2F82-9C2C-9ECF-B9363EEAFB37}"/>
          </ac:spMkLst>
        </pc:spChg>
        <pc:spChg chg="add mod">
          <ac:chgData name="Beau Schwieso" userId="1e0d249d-0892-46cf-ad3b-8bc7daeeab65" providerId="ADAL" clId="{18CD7B3F-4985-4ACF-8846-E2439CBC4AF6}" dt="2025-05-09T01:56:58.789" v="559" actId="14100"/>
          <ac:spMkLst>
            <pc:docMk/>
            <pc:sldMk cId="2385677949" sldId="458"/>
            <ac:spMk id="109" creationId="{34A7D70B-3491-DE41-8BD2-8B4DC6DE3A30}"/>
          </ac:spMkLst>
        </pc:spChg>
        <pc:spChg chg="mod">
          <ac:chgData name="Beau Schwieso" userId="1e0d249d-0892-46cf-ad3b-8bc7daeeab65" providerId="ADAL" clId="{18CD7B3F-4985-4ACF-8846-E2439CBC4AF6}" dt="2025-05-09T01:57:06.219" v="560" actId="14100"/>
          <ac:spMkLst>
            <pc:docMk/>
            <pc:sldMk cId="2385677949" sldId="458"/>
            <ac:spMk id="110" creationId="{C5C8919E-9E68-14F5-D8B8-5B572B6DDAF9}"/>
          </ac:spMkLst>
        </pc:spChg>
        <pc:spChg chg="add mod">
          <ac:chgData name="Beau Schwieso" userId="1e0d249d-0892-46cf-ad3b-8bc7daeeab65" providerId="ADAL" clId="{18CD7B3F-4985-4ACF-8846-E2439CBC4AF6}" dt="2025-05-09T01:52:50.317" v="384" actId="1076"/>
          <ac:spMkLst>
            <pc:docMk/>
            <pc:sldMk cId="2385677949" sldId="458"/>
            <ac:spMk id="112" creationId="{9A7D21EB-3521-8412-E6D7-2E4AD385FD68}"/>
          </ac:spMkLst>
        </pc:spChg>
        <pc:spChg chg="ord">
          <ac:chgData name="Beau Schwieso" userId="1e0d249d-0892-46cf-ad3b-8bc7daeeab65" providerId="ADAL" clId="{18CD7B3F-4985-4ACF-8846-E2439CBC4AF6}" dt="2025-05-09T01:53:15.604" v="391" actId="166"/>
          <ac:spMkLst>
            <pc:docMk/>
            <pc:sldMk cId="2385677949" sldId="458"/>
            <ac:spMk id="114" creationId="{080FC8C7-E775-FEB9-23A9-81BB28B01DAD}"/>
          </ac:spMkLst>
        </pc:spChg>
        <pc:spChg chg="mod">
          <ac:chgData name="Beau Schwieso" userId="1e0d249d-0892-46cf-ad3b-8bc7daeeab65" providerId="ADAL" clId="{18CD7B3F-4985-4ACF-8846-E2439CBC4AF6}" dt="2025-05-09T01:54:08.587" v="402" actId="1076"/>
          <ac:spMkLst>
            <pc:docMk/>
            <pc:sldMk cId="2385677949" sldId="458"/>
            <ac:spMk id="115" creationId="{AF700746-8B76-70C6-4B5A-7518888EBA5F}"/>
          </ac:spMkLst>
        </pc:spChg>
        <pc:spChg chg="add mod">
          <ac:chgData name="Beau Schwieso" userId="1e0d249d-0892-46cf-ad3b-8bc7daeeab65" providerId="ADAL" clId="{18CD7B3F-4985-4ACF-8846-E2439CBC4AF6}" dt="2025-05-09T01:52:50.317" v="384" actId="1076"/>
          <ac:spMkLst>
            <pc:docMk/>
            <pc:sldMk cId="2385677949" sldId="458"/>
            <ac:spMk id="116" creationId="{143B6DC0-99E5-9CBA-C6EA-C1EF058F635F}"/>
          </ac:spMkLst>
        </pc:spChg>
        <pc:spChg chg="mod">
          <ac:chgData name="Beau Schwieso" userId="1e0d249d-0892-46cf-ad3b-8bc7daeeab65" providerId="ADAL" clId="{18CD7B3F-4985-4ACF-8846-E2439CBC4AF6}" dt="2025-05-09T01:56:58.789" v="559" actId="14100"/>
          <ac:spMkLst>
            <pc:docMk/>
            <pc:sldMk cId="2385677949" sldId="458"/>
            <ac:spMk id="149" creationId="{F505341B-8F11-5482-3D70-2A2B78E65E51}"/>
          </ac:spMkLst>
        </pc:spChg>
        <pc:spChg chg="add mod">
          <ac:chgData name="Beau Schwieso" userId="1e0d249d-0892-46cf-ad3b-8bc7daeeab65" providerId="ADAL" clId="{18CD7B3F-4985-4ACF-8846-E2439CBC4AF6}" dt="2025-05-09T01:55:28.712" v="439" actId="122"/>
          <ac:spMkLst>
            <pc:docMk/>
            <pc:sldMk cId="2385677949" sldId="458"/>
            <ac:spMk id="150" creationId="{ABF5E2D6-394F-603C-78B0-9CC4694BCD3D}"/>
          </ac:spMkLst>
        </pc:spChg>
        <pc:spChg chg="mod">
          <ac:chgData name="Beau Schwieso" userId="1e0d249d-0892-46cf-ad3b-8bc7daeeab65" providerId="ADAL" clId="{18CD7B3F-4985-4ACF-8846-E2439CBC4AF6}" dt="2025-05-09T01:56:58.789" v="559" actId="14100"/>
          <ac:spMkLst>
            <pc:docMk/>
            <pc:sldMk cId="2385677949" sldId="458"/>
            <ac:spMk id="151" creationId="{F0A57A08-6E26-3321-5481-A056D27CD9F6}"/>
          </ac:spMkLst>
        </pc:spChg>
        <pc:spChg chg="mod">
          <ac:chgData name="Beau Schwieso" userId="1e0d249d-0892-46cf-ad3b-8bc7daeeab65" providerId="ADAL" clId="{18CD7B3F-4985-4ACF-8846-E2439CBC4AF6}" dt="2025-05-09T01:56:44.758" v="558" actId="1036"/>
          <ac:spMkLst>
            <pc:docMk/>
            <pc:sldMk cId="2385677949" sldId="458"/>
            <ac:spMk id="152" creationId="{A55F5C32-D006-CAD2-3E4E-83EC1EA20491}"/>
          </ac:spMkLst>
        </pc:spChg>
        <pc:spChg chg="mod">
          <ac:chgData name="Beau Schwieso" userId="1e0d249d-0892-46cf-ad3b-8bc7daeeab65" providerId="ADAL" clId="{18CD7B3F-4985-4ACF-8846-E2439CBC4AF6}" dt="2025-05-09T01:56:44.758" v="558" actId="1036"/>
          <ac:spMkLst>
            <pc:docMk/>
            <pc:sldMk cId="2385677949" sldId="458"/>
            <ac:spMk id="153" creationId="{A6AA9F84-710D-BB22-1052-F3AAF37EE36A}"/>
          </ac:spMkLst>
        </pc:spChg>
        <pc:spChg chg="mod">
          <ac:chgData name="Beau Schwieso" userId="1e0d249d-0892-46cf-ad3b-8bc7daeeab65" providerId="ADAL" clId="{18CD7B3F-4985-4ACF-8846-E2439CBC4AF6}" dt="2025-05-09T01:56:44.758" v="558" actId="1036"/>
          <ac:spMkLst>
            <pc:docMk/>
            <pc:sldMk cId="2385677949" sldId="458"/>
            <ac:spMk id="154" creationId="{93A14876-92C7-3506-05D6-B93C44EB9FB3}"/>
          </ac:spMkLst>
        </pc:spChg>
        <pc:spChg chg="mod">
          <ac:chgData name="Beau Schwieso" userId="1e0d249d-0892-46cf-ad3b-8bc7daeeab65" providerId="ADAL" clId="{18CD7B3F-4985-4ACF-8846-E2439CBC4AF6}" dt="2025-05-09T01:56:33.155" v="534" actId="1035"/>
          <ac:spMkLst>
            <pc:docMk/>
            <pc:sldMk cId="2385677949" sldId="458"/>
            <ac:spMk id="155" creationId="{5B74234A-FC5E-2D2E-A45D-1178845F1880}"/>
          </ac:spMkLst>
        </pc:spChg>
        <pc:spChg chg="mod">
          <ac:chgData name="Beau Schwieso" userId="1e0d249d-0892-46cf-ad3b-8bc7daeeab65" providerId="ADAL" clId="{18CD7B3F-4985-4ACF-8846-E2439CBC4AF6}" dt="2025-05-09T01:55:19.247" v="435" actId="20577"/>
          <ac:spMkLst>
            <pc:docMk/>
            <pc:sldMk cId="2385677949" sldId="458"/>
            <ac:spMk id="156" creationId="{51E484F2-65E5-2406-5C89-24F7E5ABB42E}"/>
          </ac:spMkLst>
        </pc:spChg>
        <pc:spChg chg="mod">
          <ac:chgData name="Beau Schwieso" userId="1e0d249d-0892-46cf-ad3b-8bc7daeeab65" providerId="ADAL" clId="{18CD7B3F-4985-4ACF-8846-E2439CBC4AF6}" dt="2025-05-09T01:55:39.415" v="450" actId="122"/>
          <ac:spMkLst>
            <pc:docMk/>
            <pc:sldMk cId="2385677949" sldId="458"/>
            <ac:spMk id="157" creationId="{619AEAD0-D974-AADC-3090-753D5EB4C233}"/>
          </ac:spMkLst>
        </pc:spChg>
        <pc:grpChg chg="mod">
          <ac:chgData name="Beau Schwieso" userId="1e0d249d-0892-46cf-ad3b-8bc7daeeab65" providerId="ADAL" clId="{18CD7B3F-4985-4ACF-8846-E2439CBC4AF6}" dt="2025-05-09T01:56:11.690" v="480" actId="1035"/>
          <ac:grpSpMkLst>
            <pc:docMk/>
            <pc:sldMk cId="2385677949" sldId="458"/>
            <ac:grpSpMk id="13" creationId="{C847494A-A2AA-87B4-9B8B-3536CBF16251}"/>
          </ac:grpSpMkLst>
        </pc:grpChg>
        <pc:grpChg chg="mod">
          <ac:chgData name="Beau Schwieso" userId="1e0d249d-0892-46cf-ad3b-8bc7daeeab65" providerId="ADAL" clId="{18CD7B3F-4985-4ACF-8846-E2439CBC4AF6}" dt="2025-05-09T01:54:10.647" v="403" actId="1076"/>
          <ac:grpSpMkLst>
            <pc:docMk/>
            <pc:sldMk cId="2385677949" sldId="458"/>
            <ac:grpSpMk id="32" creationId="{7FB8AA94-80FC-D28C-1044-C1C097FB6D5D}"/>
          </ac:grpSpMkLst>
        </pc:grpChg>
        <pc:grpChg chg="mod">
          <ac:chgData name="Beau Schwieso" userId="1e0d249d-0892-46cf-ad3b-8bc7daeeab65" providerId="ADAL" clId="{18CD7B3F-4985-4ACF-8846-E2439CBC4AF6}" dt="2025-05-09T01:54:37.199" v="410" actId="1076"/>
          <ac:grpSpMkLst>
            <pc:docMk/>
            <pc:sldMk cId="2385677949" sldId="458"/>
            <ac:grpSpMk id="35" creationId="{5B0721AF-FBD3-F7F5-E5B5-B87AE91568DF}"/>
          </ac:grpSpMkLst>
        </pc:grpChg>
      </pc:sldChg>
      <pc:sldChg chg="addSp delSp modSp del mod">
        <pc:chgData name="Beau Schwieso" userId="1e0d249d-0892-46cf-ad3b-8bc7daeeab65" providerId="ADAL" clId="{18CD7B3F-4985-4ACF-8846-E2439CBC4AF6}" dt="2025-05-09T01:56:00.386" v="455" actId="47"/>
        <pc:sldMkLst>
          <pc:docMk/>
          <pc:sldMk cId="751314103" sldId="459"/>
        </pc:sldMkLst>
      </pc:sldChg>
      <pc:sldChg chg="addSp delSp modSp mod">
        <pc:chgData name="Beau Schwieso" userId="1e0d249d-0892-46cf-ad3b-8bc7daeeab65" providerId="ADAL" clId="{18CD7B3F-4985-4ACF-8846-E2439CBC4AF6}" dt="2025-05-09T01:48:17.726" v="251" actId="1076"/>
        <pc:sldMkLst>
          <pc:docMk/>
          <pc:sldMk cId="199991301" sldId="460"/>
        </pc:sldMkLst>
        <pc:spChg chg="mod">
          <ac:chgData name="Beau Schwieso" userId="1e0d249d-0892-46cf-ad3b-8bc7daeeab65" providerId="ADAL" clId="{18CD7B3F-4985-4ACF-8846-E2439CBC4AF6}" dt="2025-05-09T01:48:02.389" v="247" actId="1036"/>
          <ac:spMkLst>
            <pc:docMk/>
            <pc:sldMk cId="199991301" sldId="460"/>
            <ac:spMk id="14" creationId="{88F49AFB-D957-EA4A-E9E2-607C35F2B05E}"/>
          </ac:spMkLst>
        </pc:spChg>
        <pc:spChg chg="mod">
          <ac:chgData name="Beau Schwieso" userId="1e0d249d-0892-46cf-ad3b-8bc7daeeab65" providerId="ADAL" clId="{18CD7B3F-4985-4ACF-8846-E2439CBC4AF6}" dt="2025-05-09T01:48:02.389" v="247" actId="1036"/>
          <ac:spMkLst>
            <pc:docMk/>
            <pc:sldMk cId="199991301" sldId="460"/>
            <ac:spMk id="15" creationId="{89E95C9F-1BCF-52C3-4079-71EF88540851}"/>
          </ac:spMkLst>
        </pc:spChg>
        <pc:spChg chg="mod">
          <ac:chgData name="Beau Schwieso" userId="1e0d249d-0892-46cf-ad3b-8bc7daeeab65" providerId="ADAL" clId="{18CD7B3F-4985-4ACF-8846-E2439CBC4AF6}" dt="2025-05-09T01:48:02.389" v="247" actId="1036"/>
          <ac:spMkLst>
            <pc:docMk/>
            <pc:sldMk cId="199991301" sldId="460"/>
            <ac:spMk id="16" creationId="{EF5092E9-2A4C-B9F6-2DD7-887C39426346}"/>
          </ac:spMkLst>
        </pc:spChg>
        <pc:spChg chg="add mod">
          <ac:chgData name="Beau Schwieso" userId="1e0d249d-0892-46cf-ad3b-8bc7daeeab65" providerId="ADAL" clId="{18CD7B3F-4985-4ACF-8846-E2439CBC4AF6}" dt="2025-05-09T01:47:29.460" v="214" actId="1076"/>
          <ac:spMkLst>
            <pc:docMk/>
            <pc:sldMk cId="199991301" sldId="460"/>
            <ac:spMk id="17" creationId="{73067FCD-C8FE-B7C1-5065-3649EE219AF4}"/>
          </ac:spMkLst>
        </pc:spChg>
        <pc:spChg chg="mod">
          <ac:chgData name="Beau Schwieso" userId="1e0d249d-0892-46cf-ad3b-8bc7daeeab65" providerId="ADAL" clId="{18CD7B3F-4985-4ACF-8846-E2439CBC4AF6}" dt="2025-05-09T01:48:02.389" v="247" actId="1036"/>
          <ac:spMkLst>
            <pc:docMk/>
            <pc:sldMk cId="199991301" sldId="460"/>
            <ac:spMk id="33" creationId="{E6DC6437-6525-F58B-0CAC-297839E4B422}"/>
          </ac:spMkLst>
        </pc:spChg>
        <pc:spChg chg="mod">
          <ac:chgData name="Beau Schwieso" userId="1e0d249d-0892-46cf-ad3b-8bc7daeeab65" providerId="ADAL" clId="{18CD7B3F-4985-4ACF-8846-E2439CBC4AF6}" dt="2025-05-09T01:48:02.389" v="247" actId="1036"/>
          <ac:spMkLst>
            <pc:docMk/>
            <pc:sldMk cId="199991301" sldId="460"/>
            <ac:spMk id="34" creationId="{5630FAFD-AC72-6FF3-4CB4-D3AF59488DED}"/>
          </ac:spMkLst>
        </pc:spChg>
        <pc:spChg chg="mod">
          <ac:chgData name="Beau Schwieso" userId="1e0d249d-0892-46cf-ad3b-8bc7daeeab65" providerId="ADAL" clId="{18CD7B3F-4985-4ACF-8846-E2439CBC4AF6}" dt="2025-05-09T01:48:02.389" v="247" actId="1036"/>
          <ac:spMkLst>
            <pc:docMk/>
            <pc:sldMk cId="199991301" sldId="460"/>
            <ac:spMk id="36" creationId="{B6FACA66-5DA4-50B8-BE17-8BB2494D55D7}"/>
          </ac:spMkLst>
        </pc:spChg>
        <pc:spChg chg="mod">
          <ac:chgData name="Beau Schwieso" userId="1e0d249d-0892-46cf-ad3b-8bc7daeeab65" providerId="ADAL" clId="{18CD7B3F-4985-4ACF-8846-E2439CBC4AF6}" dt="2025-05-09T01:48:02.389" v="247" actId="1036"/>
          <ac:spMkLst>
            <pc:docMk/>
            <pc:sldMk cId="199991301" sldId="460"/>
            <ac:spMk id="37" creationId="{AE158703-16F0-F99C-3BB1-444E9E29B40E}"/>
          </ac:spMkLst>
        </pc:spChg>
        <pc:spChg chg="mod">
          <ac:chgData name="Beau Schwieso" userId="1e0d249d-0892-46cf-ad3b-8bc7daeeab65" providerId="ADAL" clId="{18CD7B3F-4985-4ACF-8846-E2439CBC4AF6}" dt="2025-05-09T01:48:02.389" v="247" actId="1036"/>
          <ac:spMkLst>
            <pc:docMk/>
            <pc:sldMk cId="199991301" sldId="460"/>
            <ac:spMk id="38" creationId="{E293C5C3-08DB-8607-356C-299537FF5AD3}"/>
          </ac:spMkLst>
        </pc:spChg>
        <pc:spChg chg="mod">
          <ac:chgData name="Beau Schwieso" userId="1e0d249d-0892-46cf-ad3b-8bc7daeeab65" providerId="ADAL" clId="{18CD7B3F-4985-4ACF-8846-E2439CBC4AF6}" dt="2025-05-09T01:48:02.389" v="247" actId="1036"/>
          <ac:spMkLst>
            <pc:docMk/>
            <pc:sldMk cId="199991301" sldId="460"/>
            <ac:spMk id="39" creationId="{C85AC41C-C12C-F1A5-B205-25280C5BDD30}"/>
          </ac:spMkLst>
        </pc:spChg>
        <pc:spChg chg="mod">
          <ac:chgData name="Beau Schwieso" userId="1e0d249d-0892-46cf-ad3b-8bc7daeeab65" providerId="ADAL" clId="{18CD7B3F-4985-4ACF-8846-E2439CBC4AF6}" dt="2025-05-09T01:48:02.389" v="247" actId="1036"/>
          <ac:spMkLst>
            <pc:docMk/>
            <pc:sldMk cId="199991301" sldId="460"/>
            <ac:spMk id="42" creationId="{BFA04C53-76F9-02BE-C516-F55724C87CC6}"/>
          </ac:spMkLst>
        </pc:spChg>
        <pc:picChg chg="mod">
          <ac:chgData name="Beau Schwieso" userId="1e0d249d-0892-46cf-ad3b-8bc7daeeab65" providerId="ADAL" clId="{18CD7B3F-4985-4ACF-8846-E2439CBC4AF6}" dt="2025-05-09T01:48:10.666" v="249" actId="1076"/>
          <ac:picMkLst>
            <pc:docMk/>
            <pc:sldMk cId="199991301" sldId="460"/>
            <ac:picMk id="3" creationId="{D3E8ACFC-39BF-82AD-5CF9-53F693853A5B}"/>
          </ac:picMkLst>
        </pc:picChg>
        <pc:picChg chg="mod">
          <ac:chgData name="Beau Schwieso" userId="1e0d249d-0892-46cf-ad3b-8bc7daeeab65" providerId="ADAL" clId="{18CD7B3F-4985-4ACF-8846-E2439CBC4AF6}" dt="2025-05-09T01:48:17.726" v="251" actId="1076"/>
          <ac:picMkLst>
            <pc:docMk/>
            <pc:sldMk cId="199991301" sldId="460"/>
            <ac:picMk id="8" creationId="{A837BA5A-565C-866F-0680-011567EF6618}"/>
          </ac:picMkLst>
        </pc:picChg>
        <pc:picChg chg="mod">
          <ac:chgData name="Beau Schwieso" userId="1e0d249d-0892-46cf-ad3b-8bc7daeeab65" providerId="ADAL" clId="{18CD7B3F-4985-4ACF-8846-E2439CBC4AF6}" dt="2025-05-09T01:48:13.003" v="250" actId="1076"/>
          <ac:picMkLst>
            <pc:docMk/>
            <pc:sldMk cId="199991301" sldId="460"/>
            <ac:picMk id="10" creationId="{F5E2A0D1-04E5-3D5B-5CFE-A9EE8DBFDFD0}"/>
          </ac:picMkLst>
        </pc:picChg>
      </pc:sldChg>
      <pc:sldChg chg="addSp delSp modSp mod">
        <pc:chgData name="Beau Schwieso" userId="1e0d249d-0892-46cf-ad3b-8bc7daeeab65" providerId="ADAL" clId="{18CD7B3F-4985-4ACF-8846-E2439CBC4AF6}" dt="2025-05-09T02:01:14.749" v="644" actId="1076"/>
        <pc:sldMkLst>
          <pc:docMk/>
          <pc:sldMk cId="2267615863" sldId="461"/>
        </pc:sldMkLst>
        <pc:spChg chg="mod">
          <ac:chgData name="Beau Schwieso" userId="1e0d249d-0892-46cf-ad3b-8bc7daeeab65" providerId="ADAL" clId="{18CD7B3F-4985-4ACF-8846-E2439CBC4AF6}" dt="2025-05-09T02:01:14.749" v="644" actId="1076"/>
          <ac:spMkLst>
            <pc:docMk/>
            <pc:sldMk cId="2267615863" sldId="461"/>
            <ac:spMk id="15" creationId="{D6A19B26-336A-3F66-09FD-8386DB77B7D6}"/>
          </ac:spMkLst>
        </pc:spChg>
        <pc:spChg chg="mod">
          <ac:chgData name="Beau Schwieso" userId="1e0d249d-0892-46cf-ad3b-8bc7daeeab65" providerId="ADAL" clId="{18CD7B3F-4985-4ACF-8846-E2439CBC4AF6}" dt="2025-05-09T02:00:20.586" v="633" actId="1076"/>
          <ac:spMkLst>
            <pc:docMk/>
            <pc:sldMk cId="2267615863" sldId="461"/>
            <ac:spMk id="16" creationId="{9F0F5058-6CAF-22B2-A0ED-857790F01846}"/>
          </ac:spMkLst>
        </pc:spChg>
        <pc:spChg chg="mod">
          <ac:chgData name="Beau Schwieso" userId="1e0d249d-0892-46cf-ad3b-8bc7daeeab65" providerId="ADAL" clId="{18CD7B3F-4985-4ACF-8846-E2439CBC4AF6}" dt="2025-05-09T01:59:23.479" v="617" actId="1076"/>
          <ac:spMkLst>
            <pc:docMk/>
            <pc:sldMk cId="2267615863" sldId="461"/>
            <ac:spMk id="22" creationId="{BC30F8D2-D619-D940-0553-8CA1F7B1CDB0}"/>
          </ac:spMkLst>
        </pc:spChg>
        <pc:spChg chg="mod">
          <ac:chgData name="Beau Schwieso" userId="1e0d249d-0892-46cf-ad3b-8bc7daeeab65" providerId="ADAL" clId="{18CD7B3F-4985-4ACF-8846-E2439CBC4AF6}" dt="2025-05-09T01:59:23.479" v="617" actId="1076"/>
          <ac:spMkLst>
            <pc:docMk/>
            <pc:sldMk cId="2267615863" sldId="461"/>
            <ac:spMk id="31" creationId="{1CE8EEC6-D170-9447-E55F-D8913FCD05B8}"/>
          </ac:spMkLst>
        </pc:spChg>
        <pc:spChg chg="mod">
          <ac:chgData name="Beau Schwieso" userId="1e0d249d-0892-46cf-ad3b-8bc7daeeab65" providerId="ADAL" clId="{18CD7B3F-4985-4ACF-8846-E2439CBC4AF6}" dt="2025-05-09T02:00:05.664" v="628" actId="1076"/>
          <ac:spMkLst>
            <pc:docMk/>
            <pc:sldMk cId="2267615863" sldId="461"/>
            <ac:spMk id="32" creationId="{7DDC9ECC-C37A-7608-9CE2-1C35B46A475A}"/>
          </ac:spMkLst>
        </pc:spChg>
        <pc:spChg chg="mod">
          <ac:chgData name="Beau Schwieso" userId="1e0d249d-0892-46cf-ad3b-8bc7daeeab65" providerId="ADAL" clId="{18CD7B3F-4985-4ACF-8846-E2439CBC4AF6}" dt="2025-05-09T01:59:46.522" v="625" actId="1076"/>
          <ac:spMkLst>
            <pc:docMk/>
            <pc:sldMk cId="2267615863" sldId="461"/>
            <ac:spMk id="33" creationId="{7F30AB4B-B8F0-3DDB-6E05-EBCBB7373587}"/>
          </ac:spMkLst>
        </pc:spChg>
        <pc:spChg chg="mod">
          <ac:chgData name="Beau Schwieso" userId="1e0d249d-0892-46cf-ad3b-8bc7daeeab65" providerId="ADAL" clId="{18CD7B3F-4985-4ACF-8846-E2439CBC4AF6}" dt="2025-05-09T01:59:46.522" v="625" actId="1076"/>
          <ac:spMkLst>
            <pc:docMk/>
            <pc:sldMk cId="2267615863" sldId="461"/>
            <ac:spMk id="35" creationId="{D689DDBF-D93D-57FC-B003-95CC78423DB1}"/>
          </ac:spMkLst>
        </pc:spChg>
        <pc:spChg chg="mod">
          <ac:chgData name="Beau Schwieso" userId="1e0d249d-0892-46cf-ad3b-8bc7daeeab65" providerId="ADAL" clId="{18CD7B3F-4985-4ACF-8846-E2439CBC4AF6}" dt="2025-05-09T02:00:05.664" v="628" actId="1076"/>
          <ac:spMkLst>
            <pc:docMk/>
            <pc:sldMk cId="2267615863" sldId="461"/>
            <ac:spMk id="36" creationId="{BC34DCDC-1AD4-DB82-631C-4BE93684D351}"/>
          </ac:spMkLst>
        </pc:spChg>
        <pc:spChg chg="mod">
          <ac:chgData name="Beau Schwieso" userId="1e0d249d-0892-46cf-ad3b-8bc7daeeab65" providerId="ADAL" clId="{18CD7B3F-4985-4ACF-8846-E2439CBC4AF6}" dt="2025-05-09T01:59:23.479" v="617" actId="1076"/>
          <ac:spMkLst>
            <pc:docMk/>
            <pc:sldMk cId="2267615863" sldId="461"/>
            <ac:spMk id="37" creationId="{492325D3-ECA5-5316-35ED-01A685F2A969}"/>
          </ac:spMkLst>
        </pc:spChg>
        <pc:spChg chg="mod">
          <ac:chgData name="Beau Schwieso" userId="1e0d249d-0892-46cf-ad3b-8bc7daeeab65" providerId="ADAL" clId="{18CD7B3F-4985-4ACF-8846-E2439CBC4AF6}" dt="2025-05-09T01:59:46.522" v="625" actId="1076"/>
          <ac:spMkLst>
            <pc:docMk/>
            <pc:sldMk cId="2267615863" sldId="461"/>
            <ac:spMk id="38" creationId="{38EE0876-FC59-5FF2-081C-CC3077F15525}"/>
          </ac:spMkLst>
        </pc:spChg>
        <pc:spChg chg="mod">
          <ac:chgData name="Beau Schwieso" userId="1e0d249d-0892-46cf-ad3b-8bc7daeeab65" providerId="ADAL" clId="{18CD7B3F-4985-4ACF-8846-E2439CBC4AF6}" dt="2025-05-09T02:00:05.664" v="628" actId="1076"/>
          <ac:spMkLst>
            <pc:docMk/>
            <pc:sldMk cId="2267615863" sldId="461"/>
            <ac:spMk id="39" creationId="{5260961D-C923-2C4E-C0AB-05B3BFCE1DAE}"/>
          </ac:spMkLst>
        </pc:spChg>
        <pc:spChg chg="add mod ord">
          <ac:chgData name="Beau Schwieso" userId="1e0d249d-0892-46cf-ad3b-8bc7daeeab65" providerId="ADAL" clId="{18CD7B3F-4985-4ACF-8846-E2439CBC4AF6}" dt="2025-05-09T02:00:39.781" v="635" actId="167"/>
          <ac:spMkLst>
            <pc:docMk/>
            <pc:sldMk cId="2267615863" sldId="461"/>
            <ac:spMk id="44" creationId="{0E5463B4-DD54-D325-EA51-BC3D09FB3C9B}"/>
          </ac:spMkLst>
        </pc:spChg>
        <pc:grpChg chg="mod">
          <ac:chgData name="Beau Schwieso" userId="1e0d249d-0892-46cf-ad3b-8bc7daeeab65" providerId="ADAL" clId="{18CD7B3F-4985-4ACF-8846-E2439CBC4AF6}" dt="2025-05-09T02:00:05.664" v="628" actId="1076"/>
          <ac:grpSpMkLst>
            <pc:docMk/>
            <pc:sldMk cId="2267615863" sldId="461"/>
            <ac:grpSpMk id="21" creationId="{0D0A71F9-5C27-3FB5-EEEB-2CA1DDCFA25C}"/>
          </ac:grpSpMkLst>
        </pc:grpChg>
        <pc:grpChg chg="mod">
          <ac:chgData name="Beau Schwieso" userId="1e0d249d-0892-46cf-ad3b-8bc7daeeab65" providerId="ADAL" clId="{18CD7B3F-4985-4ACF-8846-E2439CBC4AF6}" dt="2025-05-09T01:59:46.522" v="625" actId="1076"/>
          <ac:grpSpMkLst>
            <pc:docMk/>
            <pc:sldMk cId="2267615863" sldId="461"/>
            <ac:grpSpMk id="24" creationId="{A777772F-D305-FEC5-BCCD-ED00F40E3ECE}"/>
          </ac:grpSpMkLst>
        </pc:grpChg>
        <pc:cxnChg chg="add mod">
          <ac:chgData name="Beau Schwieso" userId="1e0d249d-0892-46cf-ad3b-8bc7daeeab65" providerId="ADAL" clId="{18CD7B3F-4985-4ACF-8846-E2439CBC4AF6}" dt="2025-05-09T02:00:09.072" v="630"/>
          <ac:cxnSpMkLst>
            <pc:docMk/>
            <pc:sldMk cId="2267615863" sldId="461"/>
            <ac:cxnSpMk id="28" creationId="{A600BF44-2BB8-9CA2-68BD-03AF7549CFB9}"/>
          </ac:cxnSpMkLst>
        </pc:cxnChg>
        <pc:cxnChg chg="add mod">
          <ac:chgData name="Beau Schwieso" userId="1e0d249d-0892-46cf-ad3b-8bc7daeeab65" providerId="ADAL" clId="{18CD7B3F-4985-4ACF-8846-E2439CBC4AF6}" dt="2025-05-09T02:00:17.179" v="632" actId="1076"/>
          <ac:cxnSpMkLst>
            <pc:docMk/>
            <pc:sldMk cId="2267615863" sldId="461"/>
            <ac:cxnSpMk id="40" creationId="{6D1CD907-EB5F-DFDB-994F-24A755D45288}"/>
          </ac:cxnSpMkLst>
        </pc:cxnChg>
      </pc:sldChg>
      <pc:sldChg chg="delSp modSp mod">
        <pc:chgData name="Beau Schwieso" userId="1e0d249d-0892-46cf-ad3b-8bc7daeeab65" providerId="ADAL" clId="{18CD7B3F-4985-4ACF-8846-E2439CBC4AF6}" dt="2025-05-09T01:45:01.050" v="198" actId="478"/>
        <pc:sldMkLst>
          <pc:docMk/>
          <pc:sldMk cId="1024260268" sldId="463"/>
        </pc:sldMkLst>
      </pc:sldChg>
      <pc:sldChg chg="delSp modSp mod">
        <pc:chgData name="Beau Schwieso" userId="1e0d249d-0892-46cf-ad3b-8bc7daeeab65" providerId="ADAL" clId="{18CD7B3F-4985-4ACF-8846-E2439CBC4AF6}" dt="2025-05-09T01:44:49.976" v="195" actId="478"/>
        <pc:sldMkLst>
          <pc:docMk/>
          <pc:sldMk cId="3135590864" sldId="465"/>
        </pc:sldMkLst>
      </pc:sldChg>
      <pc:sldChg chg="delSp modSp mod">
        <pc:chgData name="Beau Schwieso" userId="1e0d249d-0892-46cf-ad3b-8bc7daeeab65" providerId="ADAL" clId="{18CD7B3F-4985-4ACF-8846-E2439CBC4AF6}" dt="2025-05-09T01:44:47.382" v="194" actId="478"/>
        <pc:sldMkLst>
          <pc:docMk/>
          <pc:sldMk cId="1395436413" sldId="466"/>
        </pc:sldMkLst>
      </pc:sldChg>
      <pc:sldChg chg="delSp modSp mod">
        <pc:chgData name="Beau Schwieso" userId="1e0d249d-0892-46cf-ad3b-8bc7daeeab65" providerId="ADAL" clId="{18CD7B3F-4985-4ACF-8846-E2439CBC4AF6}" dt="2025-05-09T01:44:42.782" v="193" actId="478"/>
        <pc:sldMkLst>
          <pc:docMk/>
          <pc:sldMk cId="3457205999" sldId="467"/>
        </pc:sldMkLst>
      </pc:sldChg>
      <pc:sldChg chg="delSp modSp mod">
        <pc:chgData name="Beau Schwieso" userId="1e0d249d-0892-46cf-ad3b-8bc7daeeab65" providerId="ADAL" clId="{18CD7B3F-4985-4ACF-8846-E2439CBC4AF6}" dt="2025-05-09T02:04:23.986" v="687" actId="478"/>
        <pc:sldMkLst>
          <pc:docMk/>
          <pc:sldMk cId="2240421885" sldId="468"/>
        </pc:sldMkLst>
      </pc:sldChg>
      <pc:sldChg chg="addSp delSp modSp mod">
        <pc:chgData name="Beau Schwieso" userId="1e0d249d-0892-46cf-ad3b-8bc7daeeab65" providerId="ADAL" clId="{18CD7B3F-4985-4ACF-8846-E2439CBC4AF6}" dt="2025-05-09T02:04:09.178" v="683" actId="478"/>
        <pc:sldMkLst>
          <pc:docMk/>
          <pc:sldMk cId="2140694817" sldId="469"/>
        </pc:sldMkLst>
      </pc:sldChg>
      <pc:sldChg chg="delSp modSp mod">
        <pc:chgData name="Beau Schwieso" userId="1e0d249d-0892-46cf-ad3b-8bc7daeeab65" providerId="ADAL" clId="{18CD7B3F-4985-4ACF-8846-E2439CBC4AF6}" dt="2025-05-09T02:03:31.513" v="673" actId="207"/>
        <pc:sldMkLst>
          <pc:docMk/>
          <pc:sldMk cId="2812229814" sldId="470"/>
        </pc:sldMkLst>
      </pc:sldChg>
      <pc:sldChg chg="delSp modSp mod">
        <pc:chgData name="Beau Schwieso" userId="1e0d249d-0892-46cf-ad3b-8bc7daeeab65" providerId="ADAL" clId="{18CD7B3F-4985-4ACF-8846-E2439CBC4AF6}" dt="2025-05-09T02:03:15.288" v="668" actId="207"/>
        <pc:sldMkLst>
          <pc:docMk/>
          <pc:sldMk cId="4159876945" sldId="471"/>
        </pc:sldMkLst>
      </pc:sldChg>
      <pc:sldChg chg="delSp modSp mod">
        <pc:chgData name="Beau Schwieso" userId="1e0d249d-0892-46cf-ad3b-8bc7daeeab65" providerId="ADAL" clId="{18CD7B3F-4985-4ACF-8846-E2439CBC4AF6}" dt="2025-05-09T02:03:01.592" v="663" actId="207"/>
        <pc:sldMkLst>
          <pc:docMk/>
          <pc:sldMk cId="3056593771" sldId="472"/>
        </pc:sldMkLst>
      </pc:sldChg>
      <pc:sldChg chg="delSp modSp mod">
        <pc:chgData name="Beau Schwieso" userId="1e0d249d-0892-46cf-ad3b-8bc7daeeab65" providerId="ADAL" clId="{18CD7B3F-4985-4ACF-8846-E2439CBC4AF6}" dt="2025-05-09T02:02:24.463" v="653" actId="478"/>
        <pc:sldMkLst>
          <pc:docMk/>
          <pc:sldMk cId="1111822089" sldId="473"/>
        </pc:sldMkLst>
      </pc:sldChg>
      <pc:sldChg chg="delSp modSp mod">
        <pc:chgData name="Beau Schwieso" userId="1e0d249d-0892-46cf-ad3b-8bc7daeeab65" providerId="ADAL" clId="{18CD7B3F-4985-4ACF-8846-E2439CBC4AF6}" dt="2025-05-09T02:02:42.556" v="658" actId="1076"/>
        <pc:sldMkLst>
          <pc:docMk/>
          <pc:sldMk cId="3066578238" sldId="474"/>
        </pc:sldMkLst>
      </pc:sldChg>
      <pc:sldChg chg="delSp modSp mod">
        <pc:chgData name="Beau Schwieso" userId="1e0d249d-0892-46cf-ad3b-8bc7daeeab65" providerId="ADAL" clId="{18CD7B3F-4985-4ACF-8846-E2439CBC4AF6}" dt="2025-05-09T02:05:27.971" v="711" actId="207"/>
        <pc:sldMkLst>
          <pc:docMk/>
          <pc:sldMk cId="4006624910" sldId="475"/>
        </pc:sldMkLst>
      </pc:sldChg>
      <pc:sldChg chg="delSp modSp mod">
        <pc:chgData name="Beau Schwieso" userId="1e0d249d-0892-46cf-ad3b-8bc7daeeab65" providerId="ADAL" clId="{18CD7B3F-4985-4ACF-8846-E2439CBC4AF6}" dt="2025-05-09T02:05:07.841" v="705" actId="1076"/>
        <pc:sldMkLst>
          <pc:docMk/>
          <pc:sldMk cId="2131414929" sldId="476"/>
        </pc:sldMkLst>
      </pc:sldChg>
      <pc:sldChg chg="delSp modSp mod">
        <pc:chgData name="Beau Schwieso" userId="1e0d249d-0892-46cf-ad3b-8bc7daeeab65" providerId="ADAL" clId="{18CD7B3F-4985-4ACF-8846-E2439CBC4AF6}" dt="2025-05-09T01:44:52.573" v="196" actId="478"/>
        <pc:sldMkLst>
          <pc:docMk/>
          <pc:sldMk cId="1739218643" sldId="478"/>
        </pc:sldMkLst>
      </pc:sldChg>
      <pc:sldChg chg="delSp modSp mod">
        <pc:chgData name="Beau Schwieso" userId="1e0d249d-0892-46cf-ad3b-8bc7daeeab65" providerId="ADAL" clId="{18CD7B3F-4985-4ACF-8846-E2439CBC4AF6}" dt="2025-05-09T01:44:56.291" v="197" actId="478"/>
        <pc:sldMkLst>
          <pc:docMk/>
          <pc:sldMk cId="4178530415" sldId="479"/>
        </pc:sldMkLst>
      </pc:sldChg>
      <pc:sldChg chg="delSp modSp mod">
        <pc:chgData name="Beau Schwieso" userId="1e0d249d-0892-46cf-ad3b-8bc7daeeab65" providerId="ADAL" clId="{18CD7B3F-4985-4ACF-8846-E2439CBC4AF6}" dt="2025-05-09T02:04:55.009" v="700" actId="1076"/>
        <pc:sldMkLst>
          <pc:docMk/>
          <pc:sldMk cId="344150010" sldId="480"/>
        </pc:sldMkLst>
      </pc:sldChg>
      <pc:sldChg chg="delSp modSp mod">
        <pc:chgData name="Beau Schwieso" userId="1e0d249d-0892-46cf-ad3b-8bc7daeeab65" providerId="ADAL" clId="{18CD7B3F-4985-4ACF-8846-E2439CBC4AF6}" dt="2025-05-09T02:04:41.209" v="695" actId="1076"/>
        <pc:sldMkLst>
          <pc:docMk/>
          <pc:sldMk cId="2035257472" sldId="481"/>
        </pc:sldMkLst>
      </pc:sldChg>
      <pc:sldChg chg="delSp modSp mod">
        <pc:chgData name="Beau Schwieso" userId="1e0d249d-0892-46cf-ad3b-8bc7daeeab65" providerId="ADAL" clId="{18CD7B3F-4985-4ACF-8846-E2439CBC4AF6}" dt="2025-05-09T01:46:47.300" v="210" actId="478"/>
        <pc:sldMkLst>
          <pc:docMk/>
          <pc:sldMk cId="2650613722" sldId="483"/>
        </pc:sldMkLst>
      </pc:sldChg>
      <pc:sldChg chg="delSp modSp mod">
        <pc:chgData name="Beau Schwieso" userId="1e0d249d-0892-46cf-ad3b-8bc7daeeab65" providerId="ADAL" clId="{18CD7B3F-4985-4ACF-8846-E2439CBC4AF6}" dt="2025-05-09T02:05:39.634" v="712" actId="478"/>
        <pc:sldMkLst>
          <pc:docMk/>
          <pc:sldMk cId="1990583614" sldId="484"/>
        </pc:sldMkLst>
        <pc:spChg chg="mod">
          <ac:chgData name="Beau Schwieso" userId="1e0d249d-0892-46cf-ad3b-8bc7daeeab65" providerId="ADAL" clId="{18CD7B3F-4985-4ACF-8846-E2439CBC4AF6}" dt="2025-05-09T01:38:53.721" v="86" actId="207"/>
          <ac:spMkLst>
            <pc:docMk/>
            <pc:sldMk cId="1990583614" sldId="484"/>
            <ac:spMk id="16" creationId="{C70E38CD-5988-E6E8-0FC8-62D5869D66A5}"/>
          </ac:spMkLst>
        </pc:spChg>
        <pc:spChg chg="mod">
          <ac:chgData name="Beau Schwieso" userId="1e0d249d-0892-46cf-ad3b-8bc7daeeab65" providerId="ADAL" clId="{18CD7B3F-4985-4ACF-8846-E2439CBC4AF6}" dt="2025-05-09T01:38:56.885" v="87" actId="207"/>
          <ac:spMkLst>
            <pc:docMk/>
            <pc:sldMk cId="1990583614" sldId="484"/>
            <ac:spMk id="17" creationId="{9FC8A3DB-7C62-D1F8-7045-F03C38BDC469}"/>
          </ac:spMkLst>
        </pc:spChg>
      </pc:sldChg>
      <pc:sldChg chg="delSp modSp mod">
        <pc:chgData name="Beau Schwieso" userId="1e0d249d-0892-46cf-ad3b-8bc7daeeab65" providerId="ADAL" clId="{18CD7B3F-4985-4ACF-8846-E2439CBC4AF6}" dt="2025-05-09T01:39:44.345" v="95" actId="14100"/>
        <pc:sldMkLst>
          <pc:docMk/>
          <pc:sldMk cId="534031127" sldId="485"/>
        </pc:sldMkLst>
        <pc:spChg chg="mod">
          <ac:chgData name="Beau Schwieso" userId="1e0d249d-0892-46cf-ad3b-8bc7daeeab65" providerId="ADAL" clId="{18CD7B3F-4985-4ACF-8846-E2439CBC4AF6}" dt="2025-05-09T01:39:19.080" v="90" actId="207"/>
          <ac:spMkLst>
            <pc:docMk/>
            <pc:sldMk cId="534031127" sldId="485"/>
            <ac:spMk id="16" creationId="{2DAEA963-3277-C508-2A8A-9EA561FE5495}"/>
          </ac:spMkLst>
        </pc:spChg>
        <pc:spChg chg="mod">
          <ac:chgData name="Beau Schwieso" userId="1e0d249d-0892-46cf-ad3b-8bc7daeeab65" providerId="ADAL" clId="{18CD7B3F-4985-4ACF-8846-E2439CBC4AF6}" dt="2025-05-09T01:39:21.799" v="91" actId="207"/>
          <ac:spMkLst>
            <pc:docMk/>
            <pc:sldMk cId="534031127" sldId="485"/>
            <ac:spMk id="17" creationId="{A68F7D72-1A54-8E45-755B-659FCDDE3EF6}"/>
          </ac:spMkLst>
        </pc:spChg>
        <pc:picChg chg="mod">
          <ac:chgData name="Beau Schwieso" userId="1e0d249d-0892-46cf-ad3b-8bc7daeeab65" providerId="ADAL" clId="{18CD7B3F-4985-4ACF-8846-E2439CBC4AF6}" dt="2025-05-09T01:39:44.345" v="95" actId="14100"/>
          <ac:picMkLst>
            <pc:docMk/>
            <pc:sldMk cId="534031127" sldId="485"/>
            <ac:picMk id="6" creationId="{73971141-76D4-CA05-E72F-5C0C4415A032}"/>
          </ac:picMkLst>
        </pc:picChg>
      </pc:sldChg>
      <pc:sldChg chg="modSp mod">
        <pc:chgData name="Beau Schwieso" userId="1e0d249d-0892-46cf-ad3b-8bc7daeeab65" providerId="ADAL" clId="{18CD7B3F-4985-4ACF-8846-E2439CBC4AF6}" dt="2025-05-09T01:36:52.011" v="5" actId="122"/>
        <pc:sldMkLst>
          <pc:docMk/>
          <pc:sldMk cId="839015300" sldId="486"/>
        </pc:sldMkLst>
        <pc:spChg chg="mod">
          <ac:chgData name="Beau Schwieso" userId="1e0d249d-0892-46cf-ad3b-8bc7daeeab65" providerId="ADAL" clId="{18CD7B3F-4985-4ACF-8846-E2439CBC4AF6}" dt="2025-05-09T01:36:32.174" v="1" actId="207"/>
          <ac:spMkLst>
            <pc:docMk/>
            <pc:sldMk cId="839015300" sldId="486"/>
            <ac:spMk id="11" creationId="{DACF442D-2E4C-6781-AA00-7792C9E84A93}"/>
          </ac:spMkLst>
        </pc:spChg>
        <pc:spChg chg="mod">
          <ac:chgData name="Beau Schwieso" userId="1e0d249d-0892-46cf-ad3b-8bc7daeeab65" providerId="ADAL" clId="{18CD7B3F-4985-4ACF-8846-E2439CBC4AF6}" dt="2025-05-09T01:36:32.174" v="1" actId="207"/>
          <ac:spMkLst>
            <pc:docMk/>
            <pc:sldMk cId="839015300" sldId="486"/>
            <ac:spMk id="15" creationId="{542592EE-29F1-7CB6-003D-C83CFC91E832}"/>
          </ac:spMkLst>
        </pc:spChg>
        <pc:spChg chg="mod">
          <ac:chgData name="Beau Schwieso" userId="1e0d249d-0892-46cf-ad3b-8bc7daeeab65" providerId="ADAL" clId="{18CD7B3F-4985-4ACF-8846-E2439CBC4AF6}" dt="2025-05-09T01:36:32.174" v="1" actId="207"/>
          <ac:spMkLst>
            <pc:docMk/>
            <pc:sldMk cId="839015300" sldId="486"/>
            <ac:spMk id="16" creationId="{7D21A89E-8268-9826-3E50-06AD6E259EAB}"/>
          </ac:spMkLst>
        </pc:spChg>
        <pc:spChg chg="mod">
          <ac:chgData name="Beau Schwieso" userId="1e0d249d-0892-46cf-ad3b-8bc7daeeab65" providerId="ADAL" clId="{18CD7B3F-4985-4ACF-8846-E2439CBC4AF6}" dt="2025-05-09T01:36:32.174" v="1" actId="207"/>
          <ac:spMkLst>
            <pc:docMk/>
            <pc:sldMk cId="839015300" sldId="486"/>
            <ac:spMk id="17" creationId="{0B22B903-12B2-8044-DB02-00AD30E55B05}"/>
          </ac:spMkLst>
        </pc:spChg>
        <pc:spChg chg="mod">
          <ac:chgData name="Beau Schwieso" userId="1e0d249d-0892-46cf-ad3b-8bc7daeeab65" providerId="ADAL" clId="{18CD7B3F-4985-4ACF-8846-E2439CBC4AF6}" dt="2025-05-09T01:36:44.735" v="2" actId="122"/>
          <ac:spMkLst>
            <pc:docMk/>
            <pc:sldMk cId="839015300" sldId="486"/>
            <ac:spMk id="47" creationId="{4CB850FC-4399-1002-9BA5-B1F7B49111A4}"/>
          </ac:spMkLst>
        </pc:spChg>
        <pc:spChg chg="mod">
          <ac:chgData name="Beau Schwieso" userId="1e0d249d-0892-46cf-ad3b-8bc7daeeab65" providerId="ADAL" clId="{18CD7B3F-4985-4ACF-8846-E2439CBC4AF6}" dt="2025-05-09T01:36:47.398" v="3" actId="122"/>
          <ac:spMkLst>
            <pc:docMk/>
            <pc:sldMk cId="839015300" sldId="486"/>
            <ac:spMk id="48" creationId="{F595DF81-5E34-4B7E-13A5-2BBCC58A2E6A}"/>
          </ac:spMkLst>
        </pc:spChg>
        <pc:spChg chg="mod">
          <ac:chgData name="Beau Schwieso" userId="1e0d249d-0892-46cf-ad3b-8bc7daeeab65" providerId="ADAL" clId="{18CD7B3F-4985-4ACF-8846-E2439CBC4AF6}" dt="2025-05-09T01:36:49.725" v="4" actId="122"/>
          <ac:spMkLst>
            <pc:docMk/>
            <pc:sldMk cId="839015300" sldId="486"/>
            <ac:spMk id="49" creationId="{D63C9D2C-B096-44D1-1043-C17901AA534A}"/>
          </ac:spMkLst>
        </pc:spChg>
        <pc:spChg chg="mod">
          <ac:chgData name="Beau Schwieso" userId="1e0d249d-0892-46cf-ad3b-8bc7daeeab65" providerId="ADAL" clId="{18CD7B3F-4985-4ACF-8846-E2439CBC4AF6}" dt="2025-05-09T01:36:52.011" v="5" actId="122"/>
          <ac:spMkLst>
            <pc:docMk/>
            <pc:sldMk cId="839015300" sldId="486"/>
            <ac:spMk id="50" creationId="{AA9CF481-DB0D-07DD-637A-9DA0603E49E6}"/>
          </ac:spMkLst>
        </pc:spChg>
      </pc:sldChg>
      <pc:sldChg chg="delSp mod">
        <pc:chgData name="Beau Schwieso" userId="1e0d249d-0892-46cf-ad3b-8bc7daeeab65" providerId="ADAL" clId="{18CD7B3F-4985-4ACF-8846-E2439CBC4AF6}" dt="2025-05-09T15:04:09.232" v="726" actId="478"/>
        <pc:sldMkLst>
          <pc:docMk/>
          <pc:sldMk cId="2946716116" sldId="487"/>
        </pc:sldMkLst>
      </pc:sldChg>
      <pc:sldChg chg="delSp modSp mod">
        <pc:chgData name="Beau Schwieso" userId="1e0d249d-0892-46cf-ad3b-8bc7daeeab65" providerId="ADAL" clId="{18CD7B3F-4985-4ACF-8846-E2439CBC4AF6}" dt="2025-05-13T17:12:34.924" v="742" actId="27636"/>
        <pc:sldMkLst>
          <pc:docMk/>
          <pc:sldMk cId="2225350320" sldId="488"/>
        </pc:sldMkLst>
        <pc:spChg chg="mod">
          <ac:chgData name="Beau Schwieso" userId="1e0d249d-0892-46cf-ad3b-8bc7daeeab65" providerId="ADAL" clId="{18CD7B3F-4985-4ACF-8846-E2439CBC4AF6}" dt="2025-05-13T17:12:34.924" v="742" actId="27636"/>
          <ac:spMkLst>
            <pc:docMk/>
            <pc:sldMk cId="2225350320" sldId="488"/>
            <ac:spMk id="3" creationId="{B0024BAB-0B98-1857-B080-139F8D0B7752}"/>
          </ac:spMkLst>
        </pc:spChg>
      </pc:sldChg>
      <pc:sldChg chg="delSp modSp mod">
        <pc:chgData name="Beau Schwieso" userId="1e0d249d-0892-46cf-ad3b-8bc7daeeab65" providerId="ADAL" clId="{18CD7B3F-4985-4ACF-8846-E2439CBC4AF6}" dt="2025-05-13T17:12:12.846" v="737" actId="12"/>
        <pc:sldMkLst>
          <pc:docMk/>
          <pc:sldMk cId="2540550237" sldId="489"/>
        </pc:sldMkLst>
        <pc:spChg chg="mod">
          <ac:chgData name="Beau Schwieso" userId="1e0d249d-0892-46cf-ad3b-8bc7daeeab65" providerId="ADAL" clId="{18CD7B3F-4985-4ACF-8846-E2439CBC4AF6}" dt="2025-05-13T17:12:12.846" v="737" actId="12"/>
          <ac:spMkLst>
            <pc:docMk/>
            <pc:sldMk cId="2540550237" sldId="489"/>
            <ac:spMk id="3" creationId="{7B35E699-560B-81AE-022D-29D4F17897FC}"/>
          </ac:spMkLst>
        </pc:spChg>
      </pc:sldChg>
      <pc:sldChg chg="delSp modSp mod">
        <pc:chgData name="Beau Schwieso" userId="1e0d249d-0892-46cf-ad3b-8bc7daeeab65" providerId="ADAL" clId="{18CD7B3F-4985-4ACF-8846-E2439CBC4AF6}" dt="2025-05-13T17:11:54.897" v="733" actId="120"/>
        <pc:sldMkLst>
          <pc:docMk/>
          <pc:sldMk cId="4024194148" sldId="490"/>
        </pc:sldMkLst>
        <pc:spChg chg="mod">
          <ac:chgData name="Beau Schwieso" userId="1e0d249d-0892-46cf-ad3b-8bc7daeeab65" providerId="ADAL" clId="{18CD7B3F-4985-4ACF-8846-E2439CBC4AF6}" dt="2025-05-13T17:11:54.897" v="733" actId="120"/>
          <ac:spMkLst>
            <pc:docMk/>
            <pc:sldMk cId="4024194148" sldId="490"/>
            <ac:spMk id="3" creationId="{AF35C7F1-3E7B-B58E-6940-96707692A65E}"/>
          </ac:spMkLst>
        </pc:spChg>
      </pc:sldChg>
      <pc:sldChg chg="delSp modSp mod">
        <pc:chgData name="Beau Schwieso" userId="1e0d249d-0892-46cf-ad3b-8bc7daeeab65" providerId="ADAL" clId="{18CD7B3F-4985-4ACF-8846-E2439CBC4AF6}" dt="2025-05-13T17:13:27.902" v="745" actId="12"/>
        <pc:sldMkLst>
          <pc:docMk/>
          <pc:sldMk cId="668612149" sldId="491"/>
        </pc:sldMkLst>
        <pc:spChg chg="mod">
          <ac:chgData name="Beau Schwieso" userId="1e0d249d-0892-46cf-ad3b-8bc7daeeab65" providerId="ADAL" clId="{18CD7B3F-4985-4ACF-8846-E2439CBC4AF6}" dt="2025-05-13T17:13:27.902" v="745" actId="12"/>
          <ac:spMkLst>
            <pc:docMk/>
            <pc:sldMk cId="668612149" sldId="491"/>
            <ac:spMk id="3" creationId="{A059CF42-7862-49A2-8B2C-7EEF37303EE4}"/>
          </ac:spMkLst>
        </pc:spChg>
        <pc:spChg chg="mod">
          <ac:chgData name="Beau Schwieso" userId="1e0d249d-0892-46cf-ad3b-8bc7daeeab65" providerId="ADAL" clId="{18CD7B3F-4985-4ACF-8846-E2439CBC4AF6}" dt="2025-05-09T01:41:17.028" v="149" actId="207"/>
          <ac:spMkLst>
            <pc:docMk/>
            <pc:sldMk cId="668612149" sldId="491"/>
            <ac:spMk id="16" creationId="{4FD42CEA-21F7-705B-1E2A-512B1D075A5E}"/>
          </ac:spMkLst>
        </pc:spChg>
        <pc:spChg chg="mod">
          <ac:chgData name="Beau Schwieso" userId="1e0d249d-0892-46cf-ad3b-8bc7daeeab65" providerId="ADAL" clId="{18CD7B3F-4985-4ACF-8846-E2439CBC4AF6}" dt="2025-05-09T01:41:12.246" v="148" actId="207"/>
          <ac:spMkLst>
            <pc:docMk/>
            <pc:sldMk cId="668612149" sldId="491"/>
            <ac:spMk id="17" creationId="{B75D04B4-B4AF-BE33-2438-FC93E5275FE2}"/>
          </ac:spMkLst>
        </pc:spChg>
      </pc:sldChg>
      <pc:sldChg chg="delSp modSp mod">
        <pc:chgData name="Beau Schwieso" userId="1e0d249d-0892-46cf-ad3b-8bc7daeeab65" providerId="ADAL" clId="{18CD7B3F-4985-4ACF-8846-E2439CBC4AF6}" dt="2025-05-09T01:45:03.360" v="199" actId="478"/>
        <pc:sldMkLst>
          <pc:docMk/>
          <pc:sldMk cId="2564811191" sldId="497"/>
        </pc:sldMkLst>
        <pc:spChg chg="mod">
          <ac:chgData name="Beau Schwieso" userId="1e0d249d-0892-46cf-ad3b-8bc7daeeab65" providerId="ADAL" clId="{18CD7B3F-4985-4ACF-8846-E2439CBC4AF6}" dt="2025-05-09T01:41:34.347" v="152" actId="207"/>
          <ac:spMkLst>
            <pc:docMk/>
            <pc:sldMk cId="2564811191" sldId="497"/>
            <ac:spMk id="16" creationId="{4ABE00AE-6695-063F-B2F9-BE6446F6E453}"/>
          </ac:spMkLst>
        </pc:spChg>
        <pc:spChg chg="mod">
          <ac:chgData name="Beau Schwieso" userId="1e0d249d-0892-46cf-ad3b-8bc7daeeab65" providerId="ADAL" clId="{18CD7B3F-4985-4ACF-8846-E2439CBC4AF6}" dt="2025-05-09T01:41:36.675" v="153" actId="207"/>
          <ac:spMkLst>
            <pc:docMk/>
            <pc:sldMk cId="2564811191" sldId="497"/>
            <ac:spMk id="17" creationId="{E2390496-0DC3-B083-AD91-98262AFD6FCF}"/>
          </ac:spMkLst>
        </pc:spChg>
      </pc:sldChg>
      <pc:sldChg chg="addSp modSp">
        <pc:chgData name="Beau Schwieso" userId="1e0d249d-0892-46cf-ad3b-8bc7daeeab65" providerId="ADAL" clId="{18CD7B3F-4985-4ACF-8846-E2439CBC4AF6}" dt="2025-05-13T17:13:58.661" v="746"/>
        <pc:sldMkLst>
          <pc:docMk/>
          <pc:sldMk cId="4187178447" sldId="519"/>
        </pc:sldMkLst>
        <pc:picChg chg="add mod">
          <ac:chgData name="Beau Schwieso" userId="1e0d249d-0892-46cf-ad3b-8bc7daeeab65" providerId="ADAL" clId="{18CD7B3F-4985-4ACF-8846-E2439CBC4AF6}" dt="2025-05-13T17:13:58.661" v="746"/>
          <ac:picMkLst>
            <pc:docMk/>
            <pc:sldMk cId="4187178447" sldId="519"/>
            <ac:picMk id="2" creationId="{0D520206-9F07-80A1-37CC-B8077EE02A07}"/>
          </ac:picMkLst>
        </pc:picChg>
      </pc:sldChg>
    </pc:docChg>
  </pc:docChgLst>
  <pc:docChgLst>
    <pc:chgData name="Nathan Clouse" userId="7799dcee-966d-4636-b798-29a776102978" providerId="ADAL" clId="{B8416E30-0210-4464-98FD-6D01E2738E58}"/>
    <pc:docChg chg="undo custSel addSld delSld modSld sldOrd">
      <pc:chgData name="Nathan Clouse" userId="7799dcee-966d-4636-b798-29a776102978" providerId="ADAL" clId="{B8416E30-0210-4464-98FD-6D01E2738E58}" dt="2025-05-12T19:57:55.533" v="304"/>
      <pc:docMkLst>
        <pc:docMk/>
      </pc:docMkLst>
      <pc:sldChg chg="del">
        <pc:chgData name="Nathan Clouse" userId="7799dcee-966d-4636-b798-29a776102978" providerId="ADAL" clId="{B8416E30-0210-4464-98FD-6D01E2738E58}" dt="2025-05-12T17:46:12.430" v="215" actId="47"/>
        <pc:sldMkLst>
          <pc:docMk/>
          <pc:sldMk cId="2409549668" sldId="259"/>
        </pc:sldMkLst>
      </pc:sldChg>
      <pc:sldChg chg="delSp modSp del mod">
        <pc:chgData name="Nathan Clouse" userId="7799dcee-966d-4636-b798-29a776102978" providerId="ADAL" clId="{B8416E30-0210-4464-98FD-6D01E2738E58}" dt="2025-05-12T17:49:37.594" v="254" actId="47"/>
        <pc:sldMkLst>
          <pc:docMk/>
          <pc:sldMk cId="397742552" sldId="275"/>
        </pc:sldMkLst>
        <pc:picChg chg="del">
          <ac:chgData name="Nathan Clouse" userId="7799dcee-966d-4636-b798-29a776102978" providerId="ADAL" clId="{B8416E30-0210-4464-98FD-6D01E2738E58}" dt="2025-05-12T17:48:01.293" v="219" actId="478"/>
          <ac:picMkLst>
            <pc:docMk/>
            <pc:sldMk cId="397742552" sldId="275"/>
            <ac:picMk id="9" creationId="{971AA20B-F814-9673-9CFB-A037B25A6D11}"/>
          </ac:picMkLst>
        </pc:picChg>
        <pc:picChg chg="del">
          <ac:chgData name="Nathan Clouse" userId="7799dcee-966d-4636-b798-29a776102978" providerId="ADAL" clId="{B8416E30-0210-4464-98FD-6D01E2738E58}" dt="2025-05-12T17:48:00.751" v="218" actId="478"/>
          <ac:picMkLst>
            <pc:docMk/>
            <pc:sldMk cId="397742552" sldId="275"/>
            <ac:picMk id="11" creationId="{47E1CC59-42C0-2AAB-18C7-273EDA7A77F4}"/>
          </ac:picMkLst>
        </pc:picChg>
        <pc:picChg chg="del">
          <ac:chgData name="Nathan Clouse" userId="7799dcee-966d-4636-b798-29a776102978" providerId="ADAL" clId="{B8416E30-0210-4464-98FD-6D01E2738E58}" dt="2025-05-12T17:48:09.015" v="224" actId="478"/>
          <ac:picMkLst>
            <pc:docMk/>
            <pc:sldMk cId="397742552" sldId="275"/>
            <ac:picMk id="13" creationId="{0C379DD3-545E-B32B-F0F7-20FEFE54D17B}"/>
          </ac:picMkLst>
        </pc:picChg>
        <pc:picChg chg="del">
          <ac:chgData name="Nathan Clouse" userId="7799dcee-966d-4636-b798-29a776102978" providerId="ADAL" clId="{B8416E30-0210-4464-98FD-6D01E2738E58}" dt="2025-05-12T17:48:08.406" v="223" actId="478"/>
          <ac:picMkLst>
            <pc:docMk/>
            <pc:sldMk cId="397742552" sldId="275"/>
            <ac:picMk id="15" creationId="{0D00E7AC-25CA-E5B3-2E0B-69BBE7E64BF3}"/>
          </ac:picMkLst>
        </pc:picChg>
        <pc:picChg chg="del">
          <ac:chgData name="Nathan Clouse" userId="7799dcee-966d-4636-b798-29a776102978" providerId="ADAL" clId="{B8416E30-0210-4464-98FD-6D01E2738E58}" dt="2025-05-12T17:48:07.821" v="222" actId="478"/>
          <ac:picMkLst>
            <pc:docMk/>
            <pc:sldMk cId="397742552" sldId="275"/>
            <ac:picMk id="17" creationId="{354AB446-0DFA-2A1F-1477-B1533101BA94}"/>
          </ac:picMkLst>
        </pc:picChg>
        <pc:picChg chg="del">
          <ac:chgData name="Nathan Clouse" userId="7799dcee-966d-4636-b798-29a776102978" providerId="ADAL" clId="{B8416E30-0210-4464-98FD-6D01E2738E58}" dt="2025-05-12T17:48:07.118" v="221" actId="478"/>
          <ac:picMkLst>
            <pc:docMk/>
            <pc:sldMk cId="397742552" sldId="275"/>
            <ac:picMk id="19" creationId="{F64FD698-63EB-D51C-89FD-6CC997054DAC}"/>
          </ac:picMkLst>
        </pc:picChg>
        <pc:picChg chg="mod">
          <ac:chgData name="Nathan Clouse" userId="7799dcee-966d-4636-b798-29a776102978" providerId="ADAL" clId="{B8416E30-0210-4464-98FD-6D01E2738E58}" dt="2025-05-12T17:48:12.316" v="226" actId="1076"/>
          <ac:picMkLst>
            <pc:docMk/>
            <pc:sldMk cId="397742552" sldId="275"/>
            <ac:picMk id="21" creationId="{2FB8082E-4B04-7F98-B639-7D1402B75475}"/>
          </ac:picMkLst>
        </pc:picChg>
        <pc:picChg chg="del">
          <ac:chgData name="Nathan Clouse" userId="7799dcee-966d-4636-b798-29a776102978" providerId="ADAL" clId="{B8416E30-0210-4464-98FD-6D01E2738E58}" dt="2025-05-12T17:47:54.317" v="217" actId="478"/>
          <ac:picMkLst>
            <pc:docMk/>
            <pc:sldMk cId="397742552" sldId="275"/>
            <ac:picMk id="22" creationId="{002679B6-8FE6-5A96-A30C-C1F5056992EA}"/>
          </ac:picMkLst>
        </pc:picChg>
        <pc:picChg chg="del">
          <ac:chgData name="Nathan Clouse" userId="7799dcee-966d-4636-b798-29a776102978" providerId="ADAL" clId="{B8416E30-0210-4464-98FD-6D01E2738E58}" dt="2025-05-12T17:47:52.524" v="216" actId="478"/>
          <ac:picMkLst>
            <pc:docMk/>
            <pc:sldMk cId="397742552" sldId="275"/>
            <ac:picMk id="24" creationId="{735C772A-DD20-F5DD-AF74-846BE201D938}"/>
          </ac:picMkLst>
        </pc:picChg>
        <pc:picChg chg="del">
          <ac:chgData name="Nathan Clouse" userId="7799dcee-966d-4636-b798-29a776102978" providerId="ADAL" clId="{B8416E30-0210-4464-98FD-6D01E2738E58}" dt="2025-05-12T17:48:10.205" v="225" actId="478"/>
          <ac:picMkLst>
            <pc:docMk/>
            <pc:sldMk cId="397742552" sldId="275"/>
            <ac:picMk id="27" creationId="{D637BEEB-C645-058E-4658-BF75302E1F02}"/>
          </ac:picMkLst>
        </pc:picChg>
      </pc:sldChg>
      <pc:sldChg chg="del">
        <pc:chgData name="Nathan Clouse" userId="7799dcee-966d-4636-b798-29a776102978" providerId="ADAL" clId="{B8416E30-0210-4464-98FD-6D01E2738E58}" dt="2025-05-12T17:49:40.521" v="256" actId="47"/>
        <pc:sldMkLst>
          <pc:docMk/>
          <pc:sldMk cId="3729207198" sldId="276"/>
        </pc:sldMkLst>
      </pc:sldChg>
      <pc:sldChg chg="del">
        <pc:chgData name="Nathan Clouse" userId="7799dcee-966d-4636-b798-29a776102978" providerId="ADAL" clId="{B8416E30-0210-4464-98FD-6D01E2738E58}" dt="2025-05-12T17:49:39.718" v="255" actId="47"/>
        <pc:sldMkLst>
          <pc:docMk/>
          <pc:sldMk cId="4087289841" sldId="277"/>
        </pc:sldMkLst>
      </pc:sldChg>
      <pc:sldChg chg="del">
        <pc:chgData name="Nathan Clouse" userId="7799dcee-966d-4636-b798-29a776102978" providerId="ADAL" clId="{B8416E30-0210-4464-98FD-6D01E2738E58}" dt="2025-05-12T17:49:43.289" v="258" actId="47"/>
        <pc:sldMkLst>
          <pc:docMk/>
          <pc:sldMk cId="1742718096" sldId="278"/>
        </pc:sldMkLst>
      </pc:sldChg>
      <pc:sldChg chg="del">
        <pc:chgData name="Nathan Clouse" userId="7799dcee-966d-4636-b798-29a776102978" providerId="ADAL" clId="{B8416E30-0210-4464-98FD-6D01E2738E58}" dt="2025-05-12T17:49:41.673" v="257" actId="47"/>
        <pc:sldMkLst>
          <pc:docMk/>
          <pc:sldMk cId="1538760007" sldId="279"/>
        </pc:sldMkLst>
      </pc:sldChg>
      <pc:sldChg chg="del">
        <pc:chgData name="Nathan Clouse" userId="7799dcee-966d-4636-b798-29a776102978" providerId="ADAL" clId="{B8416E30-0210-4464-98FD-6D01E2738E58}" dt="2025-05-12T17:49:36.383" v="253" actId="47"/>
        <pc:sldMkLst>
          <pc:docMk/>
          <pc:sldMk cId="983662244" sldId="280"/>
        </pc:sldMkLst>
      </pc:sldChg>
      <pc:sldChg chg="del">
        <pc:chgData name="Nathan Clouse" userId="7799dcee-966d-4636-b798-29a776102978" providerId="ADAL" clId="{B8416E30-0210-4464-98FD-6D01E2738E58}" dt="2025-05-12T17:46:11.604" v="214" actId="47"/>
        <pc:sldMkLst>
          <pc:docMk/>
          <pc:sldMk cId="2037381734" sldId="281"/>
        </pc:sldMkLst>
      </pc:sldChg>
      <pc:sldChg chg="del">
        <pc:chgData name="Nathan Clouse" userId="7799dcee-966d-4636-b798-29a776102978" providerId="ADAL" clId="{B8416E30-0210-4464-98FD-6D01E2738E58}" dt="2025-05-12T17:46:10.635" v="213" actId="47"/>
        <pc:sldMkLst>
          <pc:docMk/>
          <pc:sldMk cId="620653320" sldId="282"/>
        </pc:sldMkLst>
      </pc:sldChg>
      <pc:sldChg chg="delSp modSp mod modClrScheme chgLayout">
        <pc:chgData name="Nathan Clouse" userId="7799dcee-966d-4636-b798-29a776102978" providerId="ADAL" clId="{B8416E30-0210-4464-98FD-6D01E2738E58}" dt="2025-05-12T19:52:16.750" v="301" actId="700"/>
        <pc:sldMkLst>
          <pc:docMk/>
          <pc:sldMk cId="2501418795" sldId="421"/>
        </pc:sldMkLst>
        <pc:spChg chg="mod ord">
          <ac:chgData name="Nathan Clouse" userId="7799dcee-966d-4636-b798-29a776102978" providerId="ADAL" clId="{B8416E30-0210-4464-98FD-6D01E2738E58}" dt="2025-05-12T19:52:16.750" v="301" actId="700"/>
          <ac:spMkLst>
            <pc:docMk/>
            <pc:sldMk cId="2501418795" sldId="421"/>
            <ac:spMk id="4" creationId="{D91A3CA8-5A42-A956-ECF6-7E5E4FFC805F}"/>
          </ac:spMkLst>
        </pc:spChg>
        <pc:spChg chg="del">
          <ac:chgData name="Nathan Clouse" userId="7799dcee-966d-4636-b798-29a776102978" providerId="ADAL" clId="{B8416E30-0210-4464-98FD-6D01E2738E58}" dt="2025-05-12T19:52:16.750" v="301" actId="700"/>
          <ac:spMkLst>
            <pc:docMk/>
            <pc:sldMk cId="2501418795" sldId="421"/>
            <ac:spMk id="5" creationId="{E8B1A77C-E211-4FEC-2CF9-57EBF3BE3A01}"/>
          </ac:spMkLst>
        </pc:spChg>
        <pc:spChg chg="mod ord">
          <ac:chgData name="Nathan Clouse" userId="7799dcee-966d-4636-b798-29a776102978" providerId="ADAL" clId="{B8416E30-0210-4464-98FD-6D01E2738E58}" dt="2025-05-12T19:52:16.750" v="301" actId="700"/>
          <ac:spMkLst>
            <pc:docMk/>
            <pc:sldMk cId="2501418795" sldId="421"/>
            <ac:spMk id="10" creationId="{41D825C6-E5BD-6721-78CF-986466DABA6B}"/>
          </ac:spMkLst>
        </pc:spChg>
      </pc:sldChg>
      <pc:sldChg chg="delSp mod">
        <pc:chgData name="Nathan Clouse" userId="7799dcee-966d-4636-b798-29a776102978" providerId="ADAL" clId="{B8416E30-0210-4464-98FD-6D01E2738E58}" dt="2025-05-12T19:51:13.784" v="294" actId="478"/>
        <pc:sldMkLst>
          <pc:docMk/>
          <pc:sldMk cId="541623504" sldId="451"/>
        </pc:sldMkLst>
        <pc:spChg chg="del">
          <ac:chgData name="Nathan Clouse" userId="7799dcee-966d-4636-b798-29a776102978" providerId="ADAL" clId="{B8416E30-0210-4464-98FD-6D01E2738E58}" dt="2025-05-12T19:51:13.784" v="294" actId="478"/>
          <ac:spMkLst>
            <pc:docMk/>
            <pc:sldMk cId="541623504" sldId="451"/>
            <ac:spMk id="13" creationId="{FCB3AC62-BB86-54EA-CAF9-FB4EB8D24996}"/>
          </ac:spMkLst>
        </pc:spChg>
        <pc:spChg chg="del">
          <ac:chgData name="Nathan Clouse" userId="7799dcee-966d-4636-b798-29a776102978" providerId="ADAL" clId="{B8416E30-0210-4464-98FD-6D01E2738E58}" dt="2025-05-12T19:51:12.762" v="293" actId="478"/>
          <ac:spMkLst>
            <pc:docMk/>
            <pc:sldMk cId="541623504" sldId="451"/>
            <ac:spMk id="14" creationId="{3B6EB440-3C78-BB28-79D1-C8AD73897327}"/>
          </ac:spMkLst>
        </pc:spChg>
      </pc:sldChg>
      <pc:sldChg chg="delSp mod">
        <pc:chgData name="Nathan Clouse" userId="7799dcee-966d-4636-b798-29a776102978" providerId="ADAL" clId="{B8416E30-0210-4464-98FD-6D01E2738E58}" dt="2025-05-12T19:51:16.247" v="296" actId="478"/>
        <pc:sldMkLst>
          <pc:docMk/>
          <pc:sldMk cId="453055135" sldId="452"/>
        </pc:sldMkLst>
        <pc:spChg chg="del">
          <ac:chgData name="Nathan Clouse" userId="7799dcee-966d-4636-b798-29a776102978" providerId="ADAL" clId="{B8416E30-0210-4464-98FD-6D01E2738E58}" dt="2025-05-12T19:51:15.544" v="295" actId="478"/>
          <ac:spMkLst>
            <pc:docMk/>
            <pc:sldMk cId="453055135" sldId="452"/>
            <ac:spMk id="13" creationId="{1739B587-D701-DFAF-3496-7C475A49FBB4}"/>
          </ac:spMkLst>
        </pc:spChg>
        <pc:spChg chg="del">
          <ac:chgData name="Nathan Clouse" userId="7799dcee-966d-4636-b798-29a776102978" providerId="ADAL" clId="{B8416E30-0210-4464-98FD-6D01E2738E58}" dt="2025-05-12T19:51:16.247" v="296" actId="478"/>
          <ac:spMkLst>
            <pc:docMk/>
            <pc:sldMk cId="453055135" sldId="452"/>
            <ac:spMk id="14" creationId="{5BFAE2D3-5942-0C30-8195-73AE6B2FC9F3}"/>
          </ac:spMkLst>
        </pc:spChg>
      </pc:sldChg>
      <pc:sldChg chg="delSp mod">
        <pc:chgData name="Nathan Clouse" userId="7799dcee-966d-4636-b798-29a776102978" providerId="ADAL" clId="{B8416E30-0210-4464-98FD-6D01E2738E58}" dt="2025-05-12T19:51:24.776" v="298" actId="478"/>
        <pc:sldMkLst>
          <pc:docMk/>
          <pc:sldMk cId="658139456" sldId="453"/>
        </pc:sldMkLst>
        <pc:spChg chg="del">
          <ac:chgData name="Nathan Clouse" userId="7799dcee-966d-4636-b798-29a776102978" providerId="ADAL" clId="{B8416E30-0210-4464-98FD-6D01E2738E58}" dt="2025-05-12T19:51:24.776" v="298" actId="478"/>
          <ac:spMkLst>
            <pc:docMk/>
            <pc:sldMk cId="658139456" sldId="453"/>
            <ac:spMk id="13" creationId="{DE4FE36E-D4DE-FA35-2CB5-532D2CDBB9BE}"/>
          </ac:spMkLst>
        </pc:spChg>
        <pc:spChg chg="del">
          <ac:chgData name="Nathan Clouse" userId="7799dcee-966d-4636-b798-29a776102978" providerId="ADAL" clId="{B8416E30-0210-4464-98FD-6D01E2738E58}" dt="2025-05-12T19:51:23.475" v="297" actId="478"/>
          <ac:spMkLst>
            <pc:docMk/>
            <pc:sldMk cId="658139456" sldId="453"/>
            <ac:spMk id="14" creationId="{6D1BA201-B270-CF14-1DFA-F3D2CB324559}"/>
          </ac:spMkLst>
        </pc:spChg>
      </pc:sldChg>
      <pc:sldChg chg="delSp mod">
        <pc:chgData name="Nathan Clouse" userId="7799dcee-966d-4636-b798-29a776102978" providerId="ADAL" clId="{B8416E30-0210-4464-98FD-6D01E2738E58}" dt="2025-05-12T19:51:28.240" v="300" actId="478"/>
        <pc:sldMkLst>
          <pc:docMk/>
          <pc:sldMk cId="246678803" sldId="454"/>
        </pc:sldMkLst>
        <pc:spChg chg="del">
          <ac:chgData name="Nathan Clouse" userId="7799dcee-966d-4636-b798-29a776102978" providerId="ADAL" clId="{B8416E30-0210-4464-98FD-6D01E2738E58}" dt="2025-05-12T19:51:28.240" v="300" actId="478"/>
          <ac:spMkLst>
            <pc:docMk/>
            <pc:sldMk cId="246678803" sldId="454"/>
            <ac:spMk id="13" creationId="{E86F6580-21B8-B428-7526-63E84826A05A}"/>
          </ac:spMkLst>
        </pc:spChg>
        <pc:spChg chg="del">
          <ac:chgData name="Nathan Clouse" userId="7799dcee-966d-4636-b798-29a776102978" providerId="ADAL" clId="{B8416E30-0210-4464-98FD-6D01E2738E58}" dt="2025-05-12T19:51:27.304" v="299" actId="478"/>
          <ac:spMkLst>
            <pc:docMk/>
            <pc:sldMk cId="246678803" sldId="454"/>
            <ac:spMk id="14" creationId="{EFB41A32-05CD-1FE7-8D9E-1C1437BAE704}"/>
          </ac:spMkLst>
        </pc:spChg>
      </pc:sldChg>
      <pc:sldChg chg="delSp mod">
        <pc:chgData name="Nathan Clouse" userId="7799dcee-966d-4636-b798-29a776102978" providerId="ADAL" clId="{B8416E30-0210-4464-98FD-6D01E2738E58}" dt="2025-05-12T19:34:12.795" v="263" actId="478"/>
        <pc:sldMkLst>
          <pc:docMk/>
          <pc:sldMk cId="2415135732" sldId="455"/>
        </pc:sldMkLst>
        <pc:spChg chg="del">
          <ac:chgData name="Nathan Clouse" userId="7799dcee-966d-4636-b798-29a776102978" providerId="ADAL" clId="{B8416E30-0210-4464-98FD-6D01E2738E58}" dt="2025-05-12T19:34:12.795" v="263" actId="478"/>
          <ac:spMkLst>
            <pc:docMk/>
            <pc:sldMk cId="2415135732" sldId="455"/>
            <ac:spMk id="13" creationId="{FCC37943-FBF8-39EF-676B-3A2490F737D2}"/>
          </ac:spMkLst>
        </pc:spChg>
        <pc:spChg chg="del">
          <ac:chgData name="Nathan Clouse" userId="7799dcee-966d-4636-b798-29a776102978" providerId="ADAL" clId="{B8416E30-0210-4464-98FD-6D01E2738E58}" dt="2025-05-12T19:34:10.893" v="262" actId="478"/>
          <ac:spMkLst>
            <pc:docMk/>
            <pc:sldMk cId="2415135732" sldId="455"/>
            <ac:spMk id="14" creationId="{618912EE-F05F-4BCF-DF2F-52E55193AD10}"/>
          </ac:spMkLst>
        </pc:spChg>
      </pc:sldChg>
      <pc:sldChg chg="modTransition">
        <pc:chgData name="Nathan Clouse" userId="7799dcee-966d-4636-b798-29a776102978" providerId="ADAL" clId="{B8416E30-0210-4464-98FD-6D01E2738E58}" dt="2025-05-12T19:57:55.533" v="304"/>
        <pc:sldMkLst>
          <pc:docMk/>
          <pc:sldMk cId="2316757629" sldId="456"/>
        </pc:sldMkLst>
      </pc:sldChg>
      <pc:sldChg chg="del">
        <pc:chgData name="Nathan Clouse" userId="7799dcee-966d-4636-b798-29a776102978" providerId="ADAL" clId="{B8416E30-0210-4464-98FD-6D01E2738E58}" dt="2025-05-12T19:35:20.931" v="270" actId="2696"/>
        <pc:sldMkLst>
          <pc:docMk/>
          <pc:sldMk cId="1024260268" sldId="463"/>
        </pc:sldMkLst>
      </pc:sldChg>
      <pc:sldChg chg="del">
        <pc:chgData name="Nathan Clouse" userId="7799dcee-966d-4636-b798-29a776102978" providerId="ADAL" clId="{B8416E30-0210-4464-98FD-6D01E2738E58}" dt="2025-05-12T17:18:32.645" v="57" actId="2696"/>
        <pc:sldMkLst>
          <pc:docMk/>
          <pc:sldMk cId="3135590864" sldId="465"/>
        </pc:sldMkLst>
      </pc:sldChg>
      <pc:sldChg chg="del">
        <pc:chgData name="Nathan Clouse" userId="7799dcee-966d-4636-b798-29a776102978" providerId="ADAL" clId="{B8416E30-0210-4464-98FD-6D01E2738E58}" dt="2025-05-12T17:18:47.121" v="63" actId="47"/>
        <pc:sldMkLst>
          <pc:docMk/>
          <pc:sldMk cId="1395436413" sldId="466"/>
        </pc:sldMkLst>
      </pc:sldChg>
      <pc:sldChg chg="del">
        <pc:chgData name="Nathan Clouse" userId="7799dcee-966d-4636-b798-29a776102978" providerId="ADAL" clId="{B8416E30-0210-4464-98FD-6D01E2738E58}" dt="2025-05-12T17:19:05.128" v="71" actId="47"/>
        <pc:sldMkLst>
          <pc:docMk/>
          <pc:sldMk cId="3457205999" sldId="467"/>
        </pc:sldMkLst>
      </pc:sldChg>
      <pc:sldChg chg="del">
        <pc:chgData name="Nathan Clouse" userId="7799dcee-966d-4636-b798-29a776102978" providerId="ADAL" clId="{B8416E30-0210-4464-98FD-6D01E2738E58}" dt="2025-05-12T17:22:36.430" v="105" actId="47"/>
        <pc:sldMkLst>
          <pc:docMk/>
          <pc:sldMk cId="2240421885" sldId="468"/>
        </pc:sldMkLst>
      </pc:sldChg>
      <pc:sldChg chg="del">
        <pc:chgData name="Nathan Clouse" userId="7799dcee-966d-4636-b798-29a776102978" providerId="ADAL" clId="{B8416E30-0210-4464-98FD-6D01E2738E58}" dt="2025-05-12T17:27:01.094" v="111" actId="47"/>
        <pc:sldMkLst>
          <pc:docMk/>
          <pc:sldMk cId="2140694817" sldId="469"/>
        </pc:sldMkLst>
      </pc:sldChg>
      <pc:sldChg chg="del">
        <pc:chgData name="Nathan Clouse" userId="7799dcee-966d-4636-b798-29a776102978" providerId="ADAL" clId="{B8416E30-0210-4464-98FD-6D01E2738E58}" dt="2025-05-12T17:27:41.543" v="120" actId="47"/>
        <pc:sldMkLst>
          <pc:docMk/>
          <pc:sldMk cId="2812229814" sldId="470"/>
        </pc:sldMkLst>
      </pc:sldChg>
      <pc:sldChg chg="del">
        <pc:chgData name="Nathan Clouse" userId="7799dcee-966d-4636-b798-29a776102978" providerId="ADAL" clId="{B8416E30-0210-4464-98FD-6D01E2738E58}" dt="2025-05-12T17:30:57.162" v="161" actId="47"/>
        <pc:sldMkLst>
          <pc:docMk/>
          <pc:sldMk cId="4159876945" sldId="471"/>
        </pc:sldMkLst>
      </pc:sldChg>
      <pc:sldChg chg="del">
        <pc:chgData name="Nathan Clouse" userId="7799dcee-966d-4636-b798-29a776102978" providerId="ADAL" clId="{B8416E30-0210-4464-98FD-6D01E2738E58}" dt="2025-05-12T19:41:23.745" v="280" actId="47"/>
        <pc:sldMkLst>
          <pc:docMk/>
          <pc:sldMk cId="3056593771" sldId="472"/>
        </pc:sldMkLst>
      </pc:sldChg>
      <pc:sldChg chg="del">
        <pc:chgData name="Nathan Clouse" userId="7799dcee-966d-4636-b798-29a776102978" providerId="ADAL" clId="{B8416E30-0210-4464-98FD-6D01E2738E58}" dt="2025-05-12T17:43:52.898" v="195" actId="47"/>
        <pc:sldMkLst>
          <pc:docMk/>
          <pc:sldMk cId="1111822089" sldId="473"/>
        </pc:sldMkLst>
      </pc:sldChg>
      <pc:sldChg chg="del">
        <pc:chgData name="Nathan Clouse" userId="7799dcee-966d-4636-b798-29a776102978" providerId="ADAL" clId="{B8416E30-0210-4464-98FD-6D01E2738E58}" dt="2025-05-12T17:43:50.422" v="194" actId="47"/>
        <pc:sldMkLst>
          <pc:docMk/>
          <pc:sldMk cId="3066578238" sldId="474"/>
        </pc:sldMkLst>
      </pc:sldChg>
      <pc:sldChg chg="add del">
        <pc:chgData name="Nathan Clouse" userId="7799dcee-966d-4636-b798-29a776102978" providerId="ADAL" clId="{B8416E30-0210-4464-98FD-6D01E2738E58}" dt="2025-05-12T17:19:18.180" v="77" actId="47"/>
        <pc:sldMkLst>
          <pc:docMk/>
          <pc:sldMk cId="4006624910" sldId="475"/>
        </pc:sldMkLst>
      </pc:sldChg>
      <pc:sldChg chg="del">
        <pc:chgData name="Nathan Clouse" userId="7799dcee-966d-4636-b798-29a776102978" providerId="ADAL" clId="{B8416E30-0210-4464-98FD-6D01E2738E58}" dt="2025-05-12T17:19:41.052" v="83" actId="47"/>
        <pc:sldMkLst>
          <pc:docMk/>
          <pc:sldMk cId="2131414929" sldId="476"/>
        </pc:sldMkLst>
      </pc:sldChg>
      <pc:sldChg chg="del">
        <pc:chgData name="Nathan Clouse" userId="7799dcee-966d-4636-b798-29a776102978" providerId="ADAL" clId="{B8416E30-0210-4464-98FD-6D01E2738E58}" dt="2025-05-12T17:18:17.416" v="51" actId="47"/>
        <pc:sldMkLst>
          <pc:docMk/>
          <pc:sldMk cId="1739218643" sldId="478"/>
        </pc:sldMkLst>
      </pc:sldChg>
      <pc:sldChg chg="del">
        <pc:chgData name="Nathan Clouse" userId="7799dcee-966d-4636-b798-29a776102978" providerId="ADAL" clId="{B8416E30-0210-4464-98FD-6D01E2738E58}" dt="2025-05-12T17:06:11.577" v="10" actId="47"/>
        <pc:sldMkLst>
          <pc:docMk/>
          <pc:sldMk cId="4178530415" sldId="479"/>
        </pc:sldMkLst>
      </pc:sldChg>
      <pc:sldChg chg="del">
        <pc:chgData name="Nathan Clouse" userId="7799dcee-966d-4636-b798-29a776102978" providerId="ADAL" clId="{B8416E30-0210-4464-98FD-6D01E2738E58}" dt="2025-05-12T17:21:13.731" v="89" actId="47"/>
        <pc:sldMkLst>
          <pc:docMk/>
          <pc:sldMk cId="344150010" sldId="480"/>
        </pc:sldMkLst>
      </pc:sldChg>
      <pc:sldChg chg="del">
        <pc:chgData name="Nathan Clouse" userId="7799dcee-966d-4636-b798-29a776102978" providerId="ADAL" clId="{B8416E30-0210-4464-98FD-6D01E2738E58}" dt="2025-05-12T17:21:28.428" v="93" actId="47"/>
        <pc:sldMkLst>
          <pc:docMk/>
          <pc:sldMk cId="2035257472" sldId="481"/>
        </pc:sldMkLst>
      </pc:sldChg>
      <pc:sldChg chg="add">
        <pc:chgData name="Nathan Clouse" userId="7799dcee-966d-4636-b798-29a776102978" providerId="ADAL" clId="{B8416E30-0210-4464-98FD-6D01E2738E58}" dt="2025-05-12T18:14:04.872" v="259"/>
        <pc:sldMkLst>
          <pc:docMk/>
          <pc:sldMk cId="2789347971" sldId="482"/>
        </pc:sldMkLst>
      </pc:sldChg>
      <pc:sldChg chg="addSp delSp modSp del mod modClrScheme chgLayout">
        <pc:chgData name="Nathan Clouse" userId="7799dcee-966d-4636-b798-29a776102978" providerId="ADAL" clId="{B8416E30-0210-4464-98FD-6D01E2738E58}" dt="2025-05-12T17:30:38.673" v="160" actId="2696"/>
        <pc:sldMkLst>
          <pc:docMk/>
          <pc:sldMk cId="2650613722" sldId="483"/>
        </pc:sldMkLst>
        <pc:spChg chg="add del mod">
          <ac:chgData name="Nathan Clouse" userId="7799dcee-966d-4636-b798-29a776102978" providerId="ADAL" clId="{B8416E30-0210-4464-98FD-6D01E2738E58}" dt="2025-05-12T17:29:56.026" v="142" actId="6264"/>
          <ac:spMkLst>
            <pc:docMk/>
            <pc:sldMk cId="2650613722" sldId="483"/>
            <ac:spMk id="2" creationId="{B1274C01-237B-A592-58EB-242EAF4C5263}"/>
          </ac:spMkLst>
        </pc:spChg>
        <pc:spChg chg="mod ord">
          <ac:chgData name="Nathan Clouse" userId="7799dcee-966d-4636-b798-29a776102978" providerId="ADAL" clId="{B8416E30-0210-4464-98FD-6D01E2738E58}" dt="2025-05-12T17:30:13.065" v="150" actId="6549"/>
          <ac:spMkLst>
            <pc:docMk/>
            <pc:sldMk cId="2650613722" sldId="483"/>
            <ac:spMk id="3" creationId="{09FF3343-AF5D-A1D4-AF5E-43ED2FC38524}"/>
          </ac:spMkLst>
        </pc:spChg>
        <pc:spChg chg="mod ord">
          <ac:chgData name="Nathan Clouse" userId="7799dcee-966d-4636-b798-29a776102978" providerId="ADAL" clId="{B8416E30-0210-4464-98FD-6D01E2738E58}" dt="2025-05-12T17:30:04.106" v="144" actId="700"/>
          <ac:spMkLst>
            <pc:docMk/>
            <pc:sldMk cId="2650613722" sldId="483"/>
            <ac:spMk id="4" creationId="{873812E9-AED6-F4DB-C864-38890AD058F1}"/>
          </ac:spMkLst>
        </pc:spChg>
        <pc:spChg chg="add del mod ord">
          <ac:chgData name="Nathan Clouse" userId="7799dcee-966d-4636-b798-29a776102978" providerId="ADAL" clId="{B8416E30-0210-4464-98FD-6D01E2738E58}" dt="2025-05-12T17:30:04.106" v="144" actId="700"/>
          <ac:spMkLst>
            <pc:docMk/>
            <pc:sldMk cId="2650613722" sldId="483"/>
            <ac:spMk id="5" creationId="{FC780B20-A3A1-059D-5EA9-EB06754395A7}"/>
          </ac:spMkLst>
        </pc:spChg>
        <pc:spChg chg="add mod ord">
          <ac:chgData name="Nathan Clouse" userId="7799dcee-966d-4636-b798-29a776102978" providerId="ADAL" clId="{B8416E30-0210-4464-98FD-6D01E2738E58}" dt="2025-05-12T17:30:04.106" v="144" actId="700"/>
          <ac:spMkLst>
            <pc:docMk/>
            <pc:sldMk cId="2650613722" sldId="483"/>
            <ac:spMk id="6" creationId="{8CCDCC11-9DD9-384D-32F0-8B6A09025BBC}"/>
          </ac:spMkLst>
        </pc:spChg>
      </pc:sldChg>
      <pc:sldChg chg="modSp mod">
        <pc:chgData name="Nathan Clouse" userId="7799dcee-966d-4636-b798-29a776102978" providerId="ADAL" clId="{B8416E30-0210-4464-98FD-6D01E2738E58}" dt="2025-05-12T17:44:12.568" v="199" actId="1076"/>
        <pc:sldMkLst>
          <pc:docMk/>
          <pc:sldMk cId="3255847616" sldId="492"/>
        </pc:sldMkLst>
        <pc:picChg chg="mod">
          <ac:chgData name="Nathan Clouse" userId="7799dcee-966d-4636-b798-29a776102978" providerId="ADAL" clId="{B8416E30-0210-4464-98FD-6D01E2738E58}" dt="2025-05-12T17:44:12.568" v="199" actId="1076"/>
          <ac:picMkLst>
            <pc:docMk/>
            <pc:sldMk cId="3255847616" sldId="492"/>
            <ac:picMk id="5" creationId="{AC1EBEB7-5ABE-5F5C-4E2C-BDEFB16E620E}"/>
          </ac:picMkLst>
        </pc:picChg>
      </pc:sldChg>
      <pc:sldChg chg="add">
        <pc:chgData name="Nathan Clouse" userId="7799dcee-966d-4636-b798-29a776102978" providerId="ADAL" clId="{B8416E30-0210-4464-98FD-6D01E2738E58}" dt="2025-05-12T19:27:02.018" v="261"/>
        <pc:sldMkLst>
          <pc:docMk/>
          <pc:sldMk cId="3474594782" sldId="493"/>
        </pc:sldMkLst>
      </pc:sldChg>
      <pc:sldChg chg="add modTransition">
        <pc:chgData name="Nathan Clouse" userId="7799dcee-966d-4636-b798-29a776102978" providerId="ADAL" clId="{B8416E30-0210-4464-98FD-6D01E2738E58}" dt="2025-05-12T19:57:16.752" v="303"/>
        <pc:sldMkLst>
          <pc:docMk/>
          <pc:sldMk cId="4228620921" sldId="494"/>
        </pc:sldMkLst>
      </pc:sldChg>
      <pc:sldChg chg="add">
        <pc:chgData name="Nathan Clouse" userId="7799dcee-966d-4636-b798-29a776102978" providerId="ADAL" clId="{B8416E30-0210-4464-98FD-6D01E2738E58}" dt="2025-05-12T19:38:50.657" v="272"/>
        <pc:sldMkLst>
          <pc:docMk/>
          <pc:sldMk cId="3393691181" sldId="495"/>
        </pc:sldMkLst>
      </pc:sldChg>
      <pc:sldChg chg="add">
        <pc:chgData name="Nathan Clouse" userId="7799dcee-966d-4636-b798-29a776102978" providerId="ADAL" clId="{B8416E30-0210-4464-98FD-6D01E2738E58}" dt="2025-05-12T19:45:04.599" v="290"/>
        <pc:sldMkLst>
          <pc:docMk/>
          <pc:sldMk cId="283737491" sldId="496"/>
        </pc:sldMkLst>
      </pc:sldChg>
      <pc:sldChg chg="addSp delSp modSp mod setBg modClrScheme addAnim delAnim modAnim chgLayout">
        <pc:chgData name="Nathan Clouse" userId="7799dcee-966d-4636-b798-29a776102978" providerId="ADAL" clId="{B8416E30-0210-4464-98FD-6D01E2738E58}" dt="2025-05-12T19:43:21.866" v="289"/>
        <pc:sldMkLst>
          <pc:docMk/>
          <pc:sldMk cId="1179852040" sldId="498"/>
        </pc:sldMkLst>
        <pc:spChg chg="mod ord">
          <ac:chgData name="Nathan Clouse" userId="7799dcee-966d-4636-b798-29a776102978" providerId="ADAL" clId="{B8416E30-0210-4464-98FD-6D01E2738E58}" dt="2025-05-12T19:42:36.436" v="286" actId="26606"/>
          <ac:spMkLst>
            <pc:docMk/>
            <pc:sldMk cId="1179852040" sldId="498"/>
            <ac:spMk id="4" creationId="{9D19B2C5-0CE3-847F-36D6-35CD1ABA53DD}"/>
          </ac:spMkLst>
        </pc:spChg>
        <pc:spChg chg="mod ord">
          <ac:chgData name="Nathan Clouse" userId="7799dcee-966d-4636-b798-29a776102978" providerId="ADAL" clId="{B8416E30-0210-4464-98FD-6D01E2738E58}" dt="2025-05-12T19:42:36.436" v="286" actId="26606"/>
          <ac:spMkLst>
            <pc:docMk/>
            <pc:sldMk cId="1179852040" sldId="498"/>
            <ac:spMk id="5" creationId="{BA3A267B-6F56-C0B2-C041-2BBFD0A1387E}"/>
          </ac:spMkLst>
        </pc:spChg>
        <pc:spChg chg="mod ord">
          <ac:chgData name="Nathan Clouse" userId="7799dcee-966d-4636-b798-29a776102978" providerId="ADAL" clId="{B8416E30-0210-4464-98FD-6D01E2738E58}" dt="2025-05-12T19:42:36.436" v="286" actId="26606"/>
          <ac:spMkLst>
            <pc:docMk/>
            <pc:sldMk cId="1179852040" sldId="498"/>
            <ac:spMk id="17" creationId="{E220AC85-C947-42EF-FCA3-5010481D6273}"/>
          </ac:spMkLst>
        </pc:spChg>
        <pc:spChg chg="add del">
          <ac:chgData name="Nathan Clouse" userId="7799dcee-966d-4636-b798-29a776102978" providerId="ADAL" clId="{B8416E30-0210-4464-98FD-6D01E2738E58}" dt="2025-05-12T19:42:36.436" v="286" actId="26606"/>
          <ac:spMkLst>
            <pc:docMk/>
            <pc:sldMk cId="1179852040" sldId="498"/>
            <ac:spMk id="3079" creationId="{987F9B89-BB0B-4FDE-BF27-E8357EDAD037}"/>
          </ac:spMkLst>
        </pc:spChg>
        <pc:spChg chg="add del">
          <ac:chgData name="Nathan Clouse" userId="7799dcee-966d-4636-b798-29a776102978" providerId="ADAL" clId="{B8416E30-0210-4464-98FD-6D01E2738E58}" dt="2025-05-12T19:42:36.436" v="286" actId="26606"/>
          <ac:spMkLst>
            <pc:docMk/>
            <pc:sldMk cId="1179852040" sldId="498"/>
            <ac:spMk id="3081" creationId="{974AA512-0626-46EA-9229-571D9AF08334}"/>
          </ac:spMkLst>
        </pc:spChg>
        <pc:spChg chg="add del">
          <ac:chgData name="Nathan Clouse" userId="7799dcee-966d-4636-b798-29a776102978" providerId="ADAL" clId="{B8416E30-0210-4464-98FD-6D01E2738E58}" dt="2025-05-12T19:42:36.436" v="286" actId="26606"/>
          <ac:spMkLst>
            <pc:docMk/>
            <pc:sldMk cId="1179852040" sldId="498"/>
            <ac:spMk id="3083" creationId="{F0CC1FDC-60B1-49C3-861C-17B43B8F4546}"/>
          </ac:spMkLst>
        </pc:spChg>
        <pc:picChg chg="del">
          <ac:chgData name="Nathan Clouse" userId="7799dcee-966d-4636-b798-29a776102978" providerId="ADAL" clId="{B8416E30-0210-4464-98FD-6D01E2738E58}" dt="2025-05-12T17:46:07.102" v="212" actId="478"/>
          <ac:picMkLst>
            <pc:docMk/>
            <pc:sldMk cId="1179852040" sldId="498"/>
            <ac:picMk id="2" creationId="{27770271-A813-BBF4-7354-154F8D01891C}"/>
          </ac:picMkLst>
        </pc:picChg>
        <pc:picChg chg="del">
          <ac:chgData name="Nathan Clouse" userId="7799dcee-966d-4636-b798-29a776102978" providerId="ADAL" clId="{B8416E30-0210-4464-98FD-6D01E2738E58}" dt="2025-05-12T17:46:04.613" v="211" actId="478"/>
          <ac:picMkLst>
            <pc:docMk/>
            <pc:sldMk cId="1179852040" sldId="498"/>
            <ac:picMk id="3" creationId="{0B28C587-BDD1-36E1-EBA1-721728E89EFF}"/>
          </ac:picMkLst>
        </pc:picChg>
        <pc:picChg chg="add mod ord">
          <ac:chgData name="Nathan Clouse" userId="7799dcee-966d-4636-b798-29a776102978" providerId="ADAL" clId="{B8416E30-0210-4464-98FD-6D01E2738E58}" dt="2025-05-12T19:42:36.436" v="286" actId="26606"/>
          <ac:picMkLst>
            <pc:docMk/>
            <pc:sldMk cId="1179852040" sldId="498"/>
            <ac:picMk id="6" creationId="{155299A8-7398-D8FF-F6A6-3A4260F8FA4B}"/>
          </ac:picMkLst>
        </pc:picChg>
        <pc:picChg chg="add mod ord">
          <ac:chgData name="Nathan Clouse" userId="7799dcee-966d-4636-b798-29a776102978" providerId="ADAL" clId="{B8416E30-0210-4464-98FD-6D01E2738E58}" dt="2025-05-12T19:42:36.436" v="286" actId="26606"/>
          <ac:picMkLst>
            <pc:docMk/>
            <pc:sldMk cId="1179852040" sldId="498"/>
            <ac:picMk id="7" creationId="{BF8B7556-BA15-F2F6-7A72-B6BA90E7BDFD}"/>
          </ac:picMkLst>
        </pc:picChg>
        <pc:picChg chg="mod ord">
          <ac:chgData name="Nathan Clouse" userId="7799dcee-966d-4636-b798-29a776102978" providerId="ADAL" clId="{B8416E30-0210-4464-98FD-6D01E2738E58}" dt="2025-05-12T19:42:36.436" v="286" actId="26606"/>
          <ac:picMkLst>
            <pc:docMk/>
            <pc:sldMk cId="1179852040" sldId="498"/>
            <ac:picMk id="8" creationId="{C5D52101-98E7-E51D-C609-31DF6B424C18}"/>
          </ac:picMkLst>
        </pc:picChg>
        <pc:picChg chg="del">
          <ac:chgData name="Nathan Clouse" userId="7799dcee-966d-4636-b798-29a776102978" providerId="ADAL" clId="{B8416E30-0210-4464-98FD-6D01E2738E58}" dt="2025-05-12T17:46:02.463" v="210" actId="478"/>
          <ac:picMkLst>
            <pc:docMk/>
            <pc:sldMk cId="1179852040" sldId="498"/>
            <ac:picMk id="19" creationId="{E8A50225-E401-0D52-249B-A1D2EBE84280}"/>
          </ac:picMkLst>
        </pc:picChg>
        <pc:picChg chg="add mod">
          <ac:chgData name="Nathan Clouse" userId="7799dcee-966d-4636-b798-29a776102978" providerId="ADAL" clId="{B8416E30-0210-4464-98FD-6D01E2738E58}" dt="2025-05-12T19:42:55.822" v="288" actId="171"/>
          <ac:picMkLst>
            <pc:docMk/>
            <pc:sldMk cId="1179852040" sldId="498"/>
            <ac:picMk id="3074" creationId="{F50625F9-AD49-AF10-F5E2-CA87CAEBD61B}"/>
          </ac:picMkLst>
        </pc:picChg>
      </pc:sldChg>
      <pc:sldChg chg="addSp delSp modSp add del mod modClrScheme chgLayout">
        <pc:chgData name="Nathan Clouse" userId="7799dcee-966d-4636-b798-29a776102978" providerId="ADAL" clId="{B8416E30-0210-4464-98FD-6D01E2738E58}" dt="2025-05-12T17:06:08.449" v="9" actId="47"/>
        <pc:sldMkLst>
          <pc:docMk/>
          <pc:sldMk cId="1405254546" sldId="499"/>
        </pc:sldMkLst>
        <pc:spChg chg="add del mod ord">
          <ac:chgData name="Nathan Clouse" userId="7799dcee-966d-4636-b798-29a776102978" providerId="ADAL" clId="{B8416E30-0210-4464-98FD-6D01E2738E58}" dt="2025-05-12T17:05:46.032" v="2" actId="6264"/>
          <ac:spMkLst>
            <pc:docMk/>
            <pc:sldMk cId="1405254546" sldId="499"/>
            <ac:spMk id="2" creationId="{580ABD92-690B-E274-3F58-28CA78E552A9}"/>
          </ac:spMkLst>
        </pc:spChg>
        <pc:spChg chg="mod ord">
          <ac:chgData name="Nathan Clouse" userId="7799dcee-966d-4636-b798-29a776102978" providerId="ADAL" clId="{B8416E30-0210-4464-98FD-6D01E2738E58}" dt="2025-05-12T17:05:46.032" v="2" actId="6264"/>
          <ac:spMkLst>
            <pc:docMk/>
            <pc:sldMk cId="1405254546" sldId="499"/>
            <ac:spMk id="4" creationId="{1CCE51B8-A458-1035-8DBC-E08FF01A8D4E}"/>
          </ac:spMkLst>
        </pc:spChg>
        <pc:spChg chg="add del mod">
          <ac:chgData name="Nathan Clouse" userId="7799dcee-966d-4636-b798-29a776102978" providerId="ADAL" clId="{B8416E30-0210-4464-98FD-6D01E2738E58}" dt="2025-05-12T17:05:46.032" v="2" actId="6264"/>
          <ac:spMkLst>
            <pc:docMk/>
            <pc:sldMk cId="1405254546" sldId="499"/>
            <ac:spMk id="6" creationId="{62780A17-65DB-708B-5590-74EBEE2AB2BF}"/>
          </ac:spMkLst>
        </pc:spChg>
        <pc:spChg chg="add mod ord">
          <ac:chgData name="Nathan Clouse" userId="7799dcee-966d-4636-b798-29a776102978" providerId="ADAL" clId="{B8416E30-0210-4464-98FD-6D01E2738E58}" dt="2025-05-12T17:05:46.032" v="2" actId="6264"/>
          <ac:spMkLst>
            <pc:docMk/>
            <pc:sldMk cId="1405254546" sldId="499"/>
            <ac:spMk id="7" creationId="{D00B99E4-3E55-A7C8-4987-76E3324E8034}"/>
          </ac:spMkLst>
        </pc:spChg>
        <pc:picChg chg="mod ord">
          <ac:chgData name="Nathan Clouse" userId="7799dcee-966d-4636-b798-29a776102978" providerId="ADAL" clId="{B8416E30-0210-4464-98FD-6D01E2738E58}" dt="2025-05-12T17:05:46.032" v="2" actId="6264"/>
          <ac:picMkLst>
            <pc:docMk/>
            <pc:sldMk cId="1405254546" sldId="499"/>
            <ac:picMk id="5" creationId="{CF93189F-5E56-C603-3AEA-58E318FD43B5}"/>
          </ac:picMkLst>
        </pc:picChg>
      </pc:sldChg>
      <pc:sldChg chg="addSp delSp modSp new mod">
        <pc:chgData name="Nathan Clouse" userId="7799dcee-966d-4636-b798-29a776102978" providerId="ADAL" clId="{B8416E30-0210-4464-98FD-6D01E2738E58}" dt="2025-05-12T17:17:01.038" v="45"/>
        <pc:sldMkLst>
          <pc:docMk/>
          <pc:sldMk cId="3069532723" sldId="500"/>
        </pc:sldMkLst>
        <pc:spChg chg="del">
          <ac:chgData name="Nathan Clouse" userId="7799dcee-966d-4636-b798-29a776102978" providerId="ADAL" clId="{B8416E30-0210-4464-98FD-6D01E2738E58}" dt="2025-05-12T17:06:01.628" v="8"/>
          <ac:spMkLst>
            <pc:docMk/>
            <pc:sldMk cId="3069532723" sldId="500"/>
            <ac:spMk id="2" creationId="{D4A2ECB1-E984-9707-3450-EB36F6D0A076}"/>
          </ac:spMkLst>
        </pc:spChg>
        <pc:spChg chg="mod">
          <ac:chgData name="Nathan Clouse" userId="7799dcee-966d-4636-b798-29a776102978" providerId="ADAL" clId="{B8416E30-0210-4464-98FD-6D01E2738E58}" dt="2025-05-12T17:05:57.284" v="7" actId="27636"/>
          <ac:spMkLst>
            <pc:docMk/>
            <pc:sldMk cId="3069532723" sldId="500"/>
            <ac:spMk id="3" creationId="{A17A4CFD-FCB8-2EF0-B2AE-FB6BDBA5587A}"/>
          </ac:spMkLst>
        </pc:spChg>
        <pc:picChg chg="add mod">
          <ac:chgData name="Nathan Clouse" userId="7799dcee-966d-4636-b798-29a776102978" providerId="ADAL" clId="{B8416E30-0210-4464-98FD-6D01E2738E58}" dt="2025-05-12T17:17:01.038" v="45"/>
          <ac:picMkLst>
            <pc:docMk/>
            <pc:sldMk cId="3069532723" sldId="500"/>
            <ac:picMk id="2" creationId="{6308B557-F2EB-CDD7-BCEE-5D508389C4C8}"/>
          </ac:picMkLst>
        </pc:picChg>
        <pc:picChg chg="add mod">
          <ac:chgData name="Nathan Clouse" userId="7799dcee-966d-4636-b798-29a776102978" providerId="ADAL" clId="{B8416E30-0210-4464-98FD-6D01E2738E58}" dt="2025-05-12T17:06:01.628" v="8"/>
          <ac:picMkLst>
            <pc:docMk/>
            <pc:sldMk cId="3069532723" sldId="500"/>
            <ac:picMk id="4" creationId="{E0DD9F43-6DD2-855C-18EA-1959AF9B980B}"/>
          </ac:picMkLst>
        </pc:picChg>
      </pc:sldChg>
      <pc:sldChg chg="addSp delSp modSp new mod ord">
        <pc:chgData name="Nathan Clouse" userId="7799dcee-966d-4636-b798-29a776102978" providerId="ADAL" clId="{B8416E30-0210-4464-98FD-6D01E2738E58}" dt="2025-05-12T17:18:15.560" v="50" actId="27636"/>
        <pc:sldMkLst>
          <pc:docMk/>
          <pc:sldMk cId="203571807" sldId="501"/>
        </pc:sldMkLst>
        <pc:spChg chg="del">
          <ac:chgData name="Nathan Clouse" userId="7799dcee-966d-4636-b798-29a776102978" providerId="ADAL" clId="{B8416E30-0210-4464-98FD-6D01E2738E58}" dt="2025-05-12T17:18:04.518" v="46"/>
          <ac:spMkLst>
            <pc:docMk/>
            <pc:sldMk cId="203571807" sldId="501"/>
            <ac:spMk id="2" creationId="{266506E6-DF5E-E70E-1901-BCC32D363D08}"/>
          </ac:spMkLst>
        </pc:spChg>
        <pc:spChg chg="mod">
          <ac:chgData name="Nathan Clouse" userId="7799dcee-966d-4636-b798-29a776102978" providerId="ADAL" clId="{B8416E30-0210-4464-98FD-6D01E2738E58}" dt="2025-05-12T17:18:15.560" v="50" actId="27636"/>
          <ac:spMkLst>
            <pc:docMk/>
            <pc:sldMk cId="203571807" sldId="501"/>
            <ac:spMk id="3" creationId="{0B3AA0C8-4875-B9C3-1741-B982E0B78F5C}"/>
          </ac:spMkLst>
        </pc:spChg>
        <pc:picChg chg="add mod">
          <ac:chgData name="Nathan Clouse" userId="7799dcee-966d-4636-b798-29a776102978" providerId="ADAL" clId="{B8416E30-0210-4464-98FD-6D01E2738E58}" dt="2025-05-12T17:07:10.435" v="29"/>
          <ac:picMkLst>
            <pc:docMk/>
            <pc:sldMk cId="203571807" sldId="501"/>
            <ac:picMk id="4" creationId="{FE680114-640F-E1DC-A80E-BA5C4DC1CB74}"/>
          </ac:picMkLst>
        </pc:picChg>
        <pc:picChg chg="add mod">
          <ac:chgData name="Nathan Clouse" userId="7799dcee-966d-4636-b798-29a776102978" providerId="ADAL" clId="{B8416E30-0210-4464-98FD-6D01E2738E58}" dt="2025-05-12T17:18:04.518" v="46"/>
          <ac:picMkLst>
            <pc:docMk/>
            <pc:sldMk cId="203571807" sldId="501"/>
            <ac:picMk id="5" creationId="{F19A4F91-B2FA-583A-A098-5EBB4E41B01B}"/>
          </ac:picMkLst>
        </pc:picChg>
      </pc:sldChg>
      <pc:sldChg chg="addSp delSp modSp add mod">
        <pc:chgData name="Nathan Clouse" userId="7799dcee-966d-4636-b798-29a776102978" providerId="ADAL" clId="{B8416E30-0210-4464-98FD-6D01E2738E58}" dt="2025-05-12T17:18:27.757" v="56" actId="27636"/>
        <pc:sldMkLst>
          <pc:docMk/>
          <pc:sldMk cId="488401957" sldId="502"/>
        </pc:sldMkLst>
        <pc:spChg chg="del">
          <ac:chgData name="Nathan Clouse" userId="7799dcee-966d-4636-b798-29a776102978" providerId="ADAL" clId="{B8416E30-0210-4464-98FD-6D01E2738E58}" dt="2025-05-12T17:18:22.514" v="52"/>
          <ac:spMkLst>
            <pc:docMk/>
            <pc:sldMk cId="488401957" sldId="502"/>
            <ac:spMk id="2" creationId="{0C51EF35-3C21-FAAE-FD89-3FD2E95F78B0}"/>
          </ac:spMkLst>
        </pc:spChg>
        <pc:spChg chg="mod">
          <ac:chgData name="Nathan Clouse" userId="7799dcee-966d-4636-b798-29a776102978" providerId="ADAL" clId="{B8416E30-0210-4464-98FD-6D01E2738E58}" dt="2025-05-12T17:18:27.757" v="56" actId="27636"/>
          <ac:spMkLst>
            <pc:docMk/>
            <pc:sldMk cId="488401957" sldId="502"/>
            <ac:spMk id="3" creationId="{BEC879E1-3E6C-B4B4-08F2-49F853227E8B}"/>
          </ac:spMkLst>
        </pc:spChg>
        <pc:picChg chg="add mod">
          <ac:chgData name="Nathan Clouse" userId="7799dcee-966d-4636-b798-29a776102978" providerId="ADAL" clId="{B8416E30-0210-4464-98FD-6D01E2738E58}" dt="2025-05-12T17:07:12.175" v="30"/>
          <ac:picMkLst>
            <pc:docMk/>
            <pc:sldMk cId="488401957" sldId="502"/>
            <ac:picMk id="4" creationId="{1B437049-C71E-8146-82B4-9A6D1F5C8750}"/>
          </ac:picMkLst>
        </pc:picChg>
        <pc:picChg chg="add mod">
          <ac:chgData name="Nathan Clouse" userId="7799dcee-966d-4636-b798-29a776102978" providerId="ADAL" clId="{B8416E30-0210-4464-98FD-6D01E2738E58}" dt="2025-05-12T17:18:22.514" v="52"/>
          <ac:picMkLst>
            <pc:docMk/>
            <pc:sldMk cId="488401957" sldId="502"/>
            <ac:picMk id="5" creationId="{8E11DBE4-F603-A987-86A4-E4D442B50357}"/>
          </ac:picMkLst>
        </pc:picChg>
      </pc:sldChg>
      <pc:sldChg chg="addSp delSp modSp add mod">
        <pc:chgData name="Nathan Clouse" userId="7799dcee-966d-4636-b798-29a776102978" providerId="ADAL" clId="{B8416E30-0210-4464-98FD-6D01E2738E58}" dt="2025-05-12T17:18:44.324" v="62" actId="27636"/>
        <pc:sldMkLst>
          <pc:docMk/>
          <pc:sldMk cId="2658363267" sldId="503"/>
        </pc:sldMkLst>
        <pc:spChg chg="del">
          <ac:chgData name="Nathan Clouse" userId="7799dcee-966d-4636-b798-29a776102978" providerId="ADAL" clId="{B8416E30-0210-4464-98FD-6D01E2738E58}" dt="2025-05-12T17:18:38.584" v="58"/>
          <ac:spMkLst>
            <pc:docMk/>
            <pc:sldMk cId="2658363267" sldId="503"/>
            <ac:spMk id="2" creationId="{12A11DD5-8DF0-6700-C142-E50F6E0695ED}"/>
          </ac:spMkLst>
        </pc:spChg>
        <pc:spChg chg="mod">
          <ac:chgData name="Nathan Clouse" userId="7799dcee-966d-4636-b798-29a776102978" providerId="ADAL" clId="{B8416E30-0210-4464-98FD-6D01E2738E58}" dt="2025-05-12T17:18:44.324" v="62" actId="27636"/>
          <ac:spMkLst>
            <pc:docMk/>
            <pc:sldMk cId="2658363267" sldId="503"/>
            <ac:spMk id="3" creationId="{94B6FE9A-9D85-EA19-9238-302FF2CD9771}"/>
          </ac:spMkLst>
        </pc:spChg>
        <pc:picChg chg="add mod">
          <ac:chgData name="Nathan Clouse" userId="7799dcee-966d-4636-b798-29a776102978" providerId="ADAL" clId="{B8416E30-0210-4464-98FD-6D01E2738E58}" dt="2025-05-12T17:07:17.515" v="31"/>
          <ac:picMkLst>
            <pc:docMk/>
            <pc:sldMk cId="2658363267" sldId="503"/>
            <ac:picMk id="4" creationId="{B0BF6AE8-E4D6-07C3-75F2-535C1EBF2243}"/>
          </ac:picMkLst>
        </pc:picChg>
        <pc:picChg chg="add mod">
          <ac:chgData name="Nathan Clouse" userId="7799dcee-966d-4636-b798-29a776102978" providerId="ADAL" clId="{B8416E30-0210-4464-98FD-6D01E2738E58}" dt="2025-05-12T17:18:38.584" v="58"/>
          <ac:picMkLst>
            <pc:docMk/>
            <pc:sldMk cId="2658363267" sldId="503"/>
            <ac:picMk id="5" creationId="{B3E843E9-2D80-96B5-6626-D8BA4DFAFF9C}"/>
          </ac:picMkLst>
        </pc:picChg>
      </pc:sldChg>
      <pc:sldChg chg="addSp delSp modSp add mod">
        <pc:chgData name="Nathan Clouse" userId="7799dcee-966d-4636-b798-29a776102978" providerId="ADAL" clId="{B8416E30-0210-4464-98FD-6D01E2738E58}" dt="2025-05-12T17:18:58.731" v="68" actId="27636"/>
        <pc:sldMkLst>
          <pc:docMk/>
          <pc:sldMk cId="2184696777" sldId="504"/>
        </pc:sldMkLst>
        <pc:spChg chg="del">
          <ac:chgData name="Nathan Clouse" userId="7799dcee-966d-4636-b798-29a776102978" providerId="ADAL" clId="{B8416E30-0210-4464-98FD-6D01E2738E58}" dt="2025-05-12T17:18:52.998" v="64"/>
          <ac:spMkLst>
            <pc:docMk/>
            <pc:sldMk cId="2184696777" sldId="504"/>
            <ac:spMk id="2" creationId="{CC4DC85F-AD1D-E929-5E2C-91F0004A7E0F}"/>
          </ac:spMkLst>
        </pc:spChg>
        <pc:spChg chg="mod">
          <ac:chgData name="Nathan Clouse" userId="7799dcee-966d-4636-b798-29a776102978" providerId="ADAL" clId="{B8416E30-0210-4464-98FD-6D01E2738E58}" dt="2025-05-12T17:18:58.731" v="68" actId="27636"/>
          <ac:spMkLst>
            <pc:docMk/>
            <pc:sldMk cId="2184696777" sldId="504"/>
            <ac:spMk id="3" creationId="{1A657B1C-673B-C613-75B9-53F5A14704A2}"/>
          </ac:spMkLst>
        </pc:spChg>
        <pc:picChg chg="add mod">
          <ac:chgData name="Nathan Clouse" userId="7799dcee-966d-4636-b798-29a776102978" providerId="ADAL" clId="{B8416E30-0210-4464-98FD-6D01E2738E58}" dt="2025-05-12T17:07:24.218" v="32"/>
          <ac:picMkLst>
            <pc:docMk/>
            <pc:sldMk cId="2184696777" sldId="504"/>
            <ac:picMk id="4" creationId="{64BC291D-B779-07AB-D37B-E97EA3F85312}"/>
          </ac:picMkLst>
        </pc:picChg>
        <pc:picChg chg="add mod">
          <ac:chgData name="Nathan Clouse" userId="7799dcee-966d-4636-b798-29a776102978" providerId="ADAL" clId="{B8416E30-0210-4464-98FD-6D01E2738E58}" dt="2025-05-12T17:18:52.998" v="64"/>
          <ac:picMkLst>
            <pc:docMk/>
            <pc:sldMk cId="2184696777" sldId="504"/>
            <ac:picMk id="5" creationId="{F068067F-AF03-FE23-81AB-D0152BF5E3F7}"/>
          </ac:picMkLst>
        </pc:picChg>
      </pc:sldChg>
      <pc:sldChg chg="addSp delSp modSp add mod">
        <pc:chgData name="Nathan Clouse" userId="7799dcee-966d-4636-b798-29a776102978" providerId="ADAL" clId="{B8416E30-0210-4464-98FD-6D01E2738E58}" dt="2025-05-12T17:19:15.100" v="76" actId="27636"/>
        <pc:sldMkLst>
          <pc:docMk/>
          <pc:sldMk cId="2389632127" sldId="505"/>
        </pc:sldMkLst>
        <pc:spChg chg="del">
          <ac:chgData name="Nathan Clouse" userId="7799dcee-966d-4636-b798-29a776102978" providerId="ADAL" clId="{B8416E30-0210-4464-98FD-6D01E2738E58}" dt="2025-05-12T17:19:09.735" v="72"/>
          <ac:spMkLst>
            <pc:docMk/>
            <pc:sldMk cId="2389632127" sldId="505"/>
            <ac:spMk id="2" creationId="{D5C662DE-465D-529B-E58B-393488314411}"/>
          </ac:spMkLst>
        </pc:spChg>
        <pc:spChg chg="mod">
          <ac:chgData name="Nathan Clouse" userId="7799dcee-966d-4636-b798-29a776102978" providerId="ADAL" clId="{B8416E30-0210-4464-98FD-6D01E2738E58}" dt="2025-05-12T17:19:15.100" v="76" actId="27636"/>
          <ac:spMkLst>
            <pc:docMk/>
            <pc:sldMk cId="2389632127" sldId="505"/>
            <ac:spMk id="3" creationId="{FB61F21E-26EB-9EA8-6169-D8155CC0FB93}"/>
          </ac:spMkLst>
        </pc:spChg>
        <pc:picChg chg="add mod">
          <ac:chgData name="Nathan Clouse" userId="7799dcee-966d-4636-b798-29a776102978" providerId="ADAL" clId="{B8416E30-0210-4464-98FD-6D01E2738E58}" dt="2025-05-12T17:07:26.057" v="33"/>
          <ac:picMkLst>
            <pc:docMk/>
            <pc:sldMk cId="2389632127" sldId="505"/>
            <ac:picMk id="4" creationId="{DFF00777-0C5F-1758-D890-55BE072441B4}"/>
          </ac:picMkLst>
        </pc:picChg>
        <pc:picChg chg="add mod">
          <ac:chgData name="Nathan Clouse" userId="7799dcee-966d-4636-b798-29a776102978" providerId="ADAL" clId="{B8416E30-0210-4464-98FD-6D01E2738E58}" dt="2025-05-12T17:19:09.735" v="72"/>
          <ac:picMkLst>
            <pc:docMk/>
            <pc:sldMk cId="2389632127" sldId="505"/>
            <ac:picMk id="5" creationId="{F7873C3F-0BEA-E77B-58CF-D0D7D1657DBB}"/>
          </ac:picMkLst>
        </pc:picChg>
      </pc:sldChg>
      <pc:sldChg chg="addSp delSp modSp add mod">
        <pc:chgData name="Nathan Clouse" userId="7799dcee-966d-4636-b798-29a776102978" providerId="ADAL" clId="{B8416E30-0210-4464-98FD-6D01E2738E58}" dt="2025-05-12T17:19:33.517" v="82" actId="27636"/>
        <pc:sldMkLst>
          <pc:docMk/>
          <pc:sldMk cId="2404334259" sldId="506"/>
        </pc:sldMkLst>
        <pc:spChg chg="del">
          <ac:chgData name="Nathan Clouse" userId="7799dcee-966d-4636-b798-29a776102978" providerId="ADAL" clId="{B8416E30-0210-4464-98FD-6D01E2738E58}" dt="2025-05-12T17:19:24.932" v="78"/>
          <ac:spMkLst>
            <pc:docMk/>
            <pc:sldMk cId="2404334259" sldId="506"/>
            <ac:spMk id="2" creationId="{99184DA5-F76C-E3E8-DD98-4FEDDA8278ED}"/>
          </ac:spMkLst>
        </pc:spChg>
        <pc:spChg chg="mod">
          <ac:chgData name="Nathan Clouse" userId="7799dcee-966d-4636-b798-29a776102978" providerId="ADAL" clId="{B8416E30-0210-4464-98FD-6D01E2738E58}" dt="2025-05-12T17:19:33.517" v="82" actId="27636"/>
          <ac:spMkLst>
            <pc:docMk/>
            <pc:sldMk cId="2404334259" sldId="506"/>
            <ac:spMk id="3" creationId="{F714FF90-D3E7-7A68-C365-7387CB0775AC}"/>
          </ac:spMkLst>
        </pc:spChg>
        <pc:picChg chg="add mod">
          <ac:chgData name="Nathan Clouse" userId="7799dcee-966d-4636-b798-29a776102978" providerId="ADAL" clId="{B8416E30-0210-4464-98FD-6D01E2738E58}" dt="2025-05-12T17:07:37.267" v="34"/>
          <ac:picMkLst>
            <pc:docMk/>
            <pc:sldMk cId="2404334259" sldId="506"/>
            <ac:picMk id="4" creationId="{C6AE776A-402E-77F6-0CC7-7582C6823B20}"/>
          </ac:picMkLst>
        </pc:picChg>
        <pc:picChg chg="add mod">
          <ac:chgData name="Nathan Clouse" userId="7799dcee-966d-4636-b798-29a776102978" providerId="ADAL" clId="{B8416E30-0210-4464-98FD-6D01E2738E58}" dt="2025-05-12T17:19:24.932" v="78"/>
          <ac:picMkLst>
            <pc:docMk/>
            <pc:sldMk cId="2404334259" sldId="506"/>
            <ac:picMk id="5" creationId="{75417FEF-5BB6-384E-5547-3EFB9E6D0939}"/>
          </ac:picMkLst>
        </pc:picChg>
      </pc:sldChg>
      <pc:sldChg chg="addSp delSp modSp add mod">
        <pc:chgData name="Nathan Clouse" userId="7799dcee-966d-4636-b798-29a776102978" providerId="ADAL" clId="{B8416E30-0210-4464-98FD-6D01E2738E58}" dt="2025-05-12T17:21:11.604" v="88" actId="27636"/>
        <pc:sldMkLst>
          <pc:docMk/>
          <pc:sldMk cId="2358282664" sldId="507"/>
        </pc:sldMkLst>
        <pc:spChg chg="del">
          <ac:chgData name="Nathan Clouse" userId="7799dcee-966d-4636-b798-29a776102978" providerId="ADAL" clId="{B8416E30-0210-4464-98FD-6D01E2738E58}" dt="2025-05-12T17:21:04.570" v="84"/>
          <ac:spMkLst>
            <pc:docMk/>
            <pc:sldMk cId="2358282664" sldId="507"/>
            <ac:spMk id="2" creationId="{A4FED5C4-B14D-D909-3755-8509788CDB23}"/>
          </ac:spMkLst>
        </pc:spChg>
        <pc:spChg chg="mod">
          <ac:chgData name="Nathan Clouse" userId="7799dcee-966d-4636-b798-29a776102978" providerId="ADAL" clId="{B8416E30-0210-4464-98FD-6D01E2738E58}" dt="2025-05-12T17:21:11.604" v="88" actId="27636"/>
          <ac:spMkLst>
            <pc:docMk/>
            <pc:sldMk cId="2358282664" sldId="507"/>
            <ac:spMk id="3" creationId="{910D8DBC-86F8-7005-CD39-7D3F424F407E}"/>
          </ac:spMkLst>
        </pc:spChg>
        <pc:picChg chg="add mod">
          <ac:chgData name="Nathan Clouse" userId="7799dcee-966d-4636-b798-29a776102978" providerId="ADAL" clId="{B8416E30-0210-4464-98FD-6D01E2738E58}" dt="2025-05-12T17:07:38.675" v="35"/>
          <ac:picMkLst>
            <pc:docMk/>
            <pc:sldMk cId="2358282664" sldId="507"/>
            <ac:picMk id="4" creationId="{608325D3-A997-2A9E-56AF-CBD6568C059D}"/>
          </ac:picMkLst>
        </pc:picChg>
        <pc:picChg chg="add mod">
          <ac:chgData name="Nathan Clouse" userId="7799dcee-966d-4636-b798-29a776102978" providerId="ADAL" clId="{B8416E30-0210-4464-98FD-6D01E2738E58}" dt="2025-05-12T17:21:04.570" v="84"/>
          <ac:picMkLst>
            <pc:docMk/>
            <pc:sldMk cId="2358282664" sldId="507"/>
            <ac:picMk id="5" creationId="{32DF09C6-FF62-DFB4-56AB-65F02E3C789E}"/>
          </ac:picMkLst>
        </pc:picChg>
      </pc:sldChg>
      <pc:sldChg chg="addSp delSp modSp add mod">
        <pc:chgData name="Nathan Clouse" userId="7799dcee-966d-4636-b798-29a776102978" providerId="ADAL" clId="{B8416E30-0210-4464-98FD-6D01E2738E58}" dt="2025-05-12T17:21:30.439" v="95" actId="27636"/>
        <pc:sldMkLst>
          <pc:docMk/>
          <pc:sldMk cId="2076471993" sldId="508"/>
        </pc:sldMkLst>
        <pc:spChg chg="del">
          <ac:chgData name="Nathan Clouse" userId="7799dcee-966d-4636-b798-29a776102978" providerId="ADAL" clId="{B8416E30-0210-4464-98FD-6D01E2738E58}" dt="2025-05-12T17:21:19.685" v="90"/>
          <ac:spMkLst>
            <pc:docMk/>
            <pc:sldMk cId="2076471993" sldId="508"/>
            <ac:spMk id="2" creationId="{40CBAC4C-6E50-ABE4-B8D3-08485B3DFDC0}"/>
          </ac:spMkLst>
        </pc:spChg>
        <pc:spChg chg="mod">
          <ac:chgData name="Nathan Clouse" userId="7799dcee-966d-4636-b798-29a776102978" providerId="ADAL" clId="{B8416E30-0210-4464-98FD-6D01E2738E58}" dt="2025-05-12T17:21:30.439" v="95" actId="27636"/>
          <ac:spMkLst>
            <pc:docMk/>
            <pc:sldMk cId="2076471993" sldId="508"/>
            <ac:spMk id="3" creationId="{F1C7B6DA-1317-BD18-BDA4-BED5FBB72DD8}"/>
          </ac:spMkLst>
        </pc:spChg>
        <pc:picChg chg="add mod">
          <ac:chgData name="Nathan Clouse" userId="7799dcee-966d-4636-b798-29a776102978" providerId="ADAL" clId="{B8416E30-0210-4464-98FD-6D01E2738E58}" dt="2025-05-12T17:07:46.843" v="36"/>
          <ac:picMkLst>
            <pc:docMk/>
            <pc:sldMk cId="2076471993" sldId="508"/>
            <ac:picMk id="4" creationId="{B318F17F-4532-4583-7B4F-06B95ABB31F3}"/>
          </ac:picMkLst>
        </pc:picChg>
        <pc:picChg chg="add mod">
          <ac:chgData name="Nathan Clouse" userId="7799dcee-966d-4636-b798-29a776102978" providerId="ADAL" clId="{B8416E30-0210-4464-98FD-6D01E2738E58}" dt="2025-05-12T17:21:19.685" v="90"/>
          <ac:picMkLst>
            <pc:docMk/>
            <pc:sldMk cId="2076471993" sldId="508"/>
            <ac:picMk id="5" creationId="{8FBB0669-5918-6216-78E7-4CFEDB197FFF}"/>
          </ac:picMkLst>
        </pc:picChg>
      </pc:sldChg>
      <pc:sldChg chg="addSp delSp modSp add mod modTransition modClrScheme chgLayout">
        <pc:chgData name="Nathan Clouse" userId="7799dcee-966d-4636-b798-29a776102978" providerId="ADAL" clId="{B8416E30-0210-4464-98FD-6D01E2738E58}" dt="2025-05-12T19:39:10.747" v="273"/>
        <pc:sldMkLst>
          <pc:docMk/>
          <pc:sldMk cId="2614541675" sldId="509"/>
        </pc:sldMkLst>
        <pc:spChg chg="del mod ord">
          <ac:chgData name="Nathan Clouse" userId="7799dcee-966d-4636-b798-29a776102978" providerId="ADAL" clId="{B8416E30-0210-4464-98FD-6D01E2738E58}" dt="2025-05-12T17:21:57.269" v="100" actId="700"/>
          <ac:spMkLst>
            <pc:docMk/>
            <pc:sldMk cId="2614541675" sldId="509"/>
            <ac:spMk id="2" creationId="{3E53409D-1ADE-7668-3340-18193D31309E}"/>
          </ac:spMkLst>
        </pc:spChg>
        <pc:spChg chg="mod ord">
          <ac:chgData name="Nathan Clouse" userId="7799dcee-966d-4636-b798-29a776102978" providerId="ADAL" clId="{B8416E30-0210-4464-98FD-6D01E2738E58}" dt="2025-05-12T17:21:57.269" v="100" actId="700"/>
          <ac:spMkLst>
            <pc:docMk/>
            <pc:sldMk cId="2614541675" sldId="509"/>
            <ac:spMk id="3" creationId="{9ABC6F3C-2114-F86F-B8B2-4B3EBA36F299}"/>
          </ac:spMkLst>
        </pc:spChg>
        <pc:spChg chg="add mod ord">
          <ac:chgData name="Nathan Clouse" userId="7799dcee-966d-4636-b798-29a776102978" providerId="ADAL" clId="{B8416E30-0210-4464-98FD-6D01E2738E58}" dt="2025-05-12T17:22:28.787" v="104" actId="15"/>
          <ac:spMkLst>
            <pc:docMk/>
            <pc:sldMk cId="2614541675" sldId="509"/>
            <ac:spMk id="5" creationId="{BFFD7B75-E5C2-F04C-9987-BDE8E653F4D8}"/>
          </ac:spMkLst>
        </pc:spChg>
        <pc:spChg chg="add mod ord">
          <ac:chgData name="Nathan Clouse" userId="7799dcee-966d-4636-b798-29a776102978" providerId="ADAL" clId="{B8416E30-0210-4464-98FD-6D01E2738E58}" dt="2025-05-12T17:21:57.269" v="100" actId="700"/>
          <ac:spMkLst>
            <pc:docMk/>
            <pc:sldMk cId="2614541675" sldId="509"/>
            <ac:spMk id="6" creationId="{CC4B1371-4A09-72F8-7901-8A5F5370E811}"/>
          </ac:spMkLst>
        </pc:spChg>
        <pc:picChg chg="add mod">
          <ac:chgData name="Nathan Clouse" userId="7799dcee-966d-4636-b798-29a776102978" providerId="ADAL" clId="{B8416E30-0210-4464-98FD-6D01E2738E58}" dt="2025-05-12T17:07:47.892" v="37"/>
          <ac:picMkLst>
            <pc:docMk/>
            <pc:sldMk cId="2614541675" sldId="509"/>
            <ac:picMk id="4" creationId="{BAA01F7B-E9B3-2B8A-9404-94FD9F9786A6}"/>
          </ac:picMkLst>
        </pc:picChg>
      </pc:sldChg>
      <pc:sldChg chg="addSp delSp modSp add mod">
        <pc:chgData name="Nathan Clouse" userId="7799dcee-966d-4636-b798-29a776102978" providerId="ADAL" clId="{B8416E30-0210-4464-98FD-6D01E2738E58}" dt="2025-05-12T19:39:36.894" v="276" actId="14100"/>
        <pc:sldMkLst>
          <pc:docMk/>
          <pc:sldMk cId="1162701263" sldId="510"/>
        </pc:sldMkLst>
        <pc:spChg chg="del">
          <ac:chgData name="Nathan Clouse" userId="7799dcee-966d-4636-b798-29a776102978" providerId="ADAL" clId="{B8416E30-0210-4464-98FD-6D01E2738E58}" dt="2025-05-12T17:26:53.136" v="106"/>
          <ac:spMkLst>
            <pc:docMk/>
            <pc:sldMk cId="1162701263" sldId="510"/>
            <ac:spMk id="2" creationId="{D38C3573-53BB-4EB3-D367-B1756B63C970}"/>
          </ac:spMkLst>
        </pc:spChg>
        <pc:spChg chg="mod">
          <ac:chgData name="Nathan Clouse" userId="7799dcee-966d-4636-b798-29a776102978" providerId="ADAL" clId="{B8416E30-0210-4464-98FD-6D01E2738E58}" dt="2025-05-12T17:26:59.075" v="110" actId="27636"/>
          <ac:spMkLst>
            <pc:docMk/>
            <pc:sldMk cId="1162701263" sldId="510"/>
            <ac:spMk id="3" creationId="{80DB8BFC-54E3-CACE-097D-B969DDE6373E}"/>
          </ac:spMkLst>
        </pc:spChg>
        <pc:picChg chg="add mod">
          <ac:chgData name="Nathan Clouse" userId="7799dcee-966d-4636-b798-29a776102978" providerId="ADAL" clId="{B8416E30-0210-4464-98FD-6D01E2738E58}" dt="2025-05-12T17:07:54.706" v="38"/>
          <ac:picMkLst>
            <pc:docMk/>
            <pc:sldMk cId="1162701263" sldId="510"/>
            <ac:picMk id="4" creationId="{B2AFA941-B0E5-1A05-CF83-1BE0BD999AC9}"/>
          </ac:picMkLst>
        </pc:picChg>
        <pc:picChg chg="add mod">
          <ac:chgData name="Nathan Clouse" userId="7799dcee-966d-4636-b798-29a776102978" providerId="ADAL" clId="{B8416E30-0210-4464-98FD-6D01E2738E58}" dt="2025-05-12T19:39:36.894" v="276" actId="14100"/>
          <ac:picMkLst>
            <pc:docMk/>
            <pc:sldMk cId="1162701263" sldId="510"/>
            <ac:picMk id="5" creationId="{E5E4C65E-ED62-813E-17BD-5779AA3549BF}"/>
          </ac:picMkLst>
        </pc:picChg>
      </pc:sldChg>
      <pc:sldChg chg="addSp delSp modSp add mod modClrScheme chgLayout">
        <pc:chgData name="Nathan Clouse" userId="7799dcee-966d-4636-b798-29a776102978" providerId="ADAL" clId="{B8416E30-0210-4464-98FD-6D01E2738E58}" dt="2025-05-12T19:40:27.186" v="278"/>
        <pc:sldMkLst>
          <pc:docMk/>
          <pc:sldMk cId="1130426432" sldId="511"/>
        </pc:sldMkLst>
        <pc:spChg chg="del mod ord">
          <ac:chgData name="Nathan Clouse" userId="7799dcee-966d-4636-b798-29a776102978" providerId="ADAL" clId="{B8416E30-0210-4464-98FD-6D01E2738E58}" dt="2025-05-12T17:27:25.430" v="116" actId="700"/>
          <ac:spMkLst>
            <pc:docMk/>
            <pc:sldMk cId="1130426432" sldId="511"/>
            <ac:spMk id="2" creationId="{FF1E24BB-E0AF-4D5B-EBC6-EDA73789B8BE}"/>
          </ac:spMkLst>
        </pc:spChg>
        <pc:spChg chg="mod ord">
          <ac:chgData name="Nathan Clouse" userId="7799dcee-966d-4636-b798-29a776102978" providerId="ADAL" clId="{B8416E30-0210-4464-98FD-6D01E2738E58}" dt="2025-05-12T17:27:25.430" v="116" actId="700"/>
          <ac:spMkLst>
            <pc:docMk/>
            <pc:sldMk cId="1130426432" sldId="511"/>
            <ac:spMk id="3" creationId="{A189AA69-7F51-81F1-D002-C1C50E6A43E2}"/>
          </ac:spMkLst>
        </pc:spChg>
        <pc:spChg chg="add del mod ord">
          <ac:chgData name="Nathan Clouse" userId="7799dcee-966d-4636-b798-29a776102978" providerId="ADAL" clId="{B8416E30-0210-4464-98FD-6D01E2738E58}" dt="2025-05-12T19:40:27.186" v="278"/>
          <ac:spMkLst>
            <pc:docMk/>
            <pc:sldMk cId="1130426432" sldId="511"/>
            <ac:spMk id="5" creationId="{D156D5F5-015A-D65B-06A5-73B8EA684059}"/>
          </ac:spMkLst>
        </pc:spChg>
        <pc:spChg chg="add mod ord">
          <ac:chgData name="Nathan Clouse" userId="7799dcee-966d-4636-b798-29a776102978" providerId="ADAL" clId="{B8416E30-0210-4464-98FD-6D01E2738E58}" dt="2025-05-12T19:39:48.044" v="277" actId="15"/>
          <ac:spMkLst>
            <pc:docMk/>
            <pc:sldMk cId="1130426432" sldId="511"/>
            <ac:spMk id="6" creationId="{E7BF0EBE-3748-0E13-ABA6-57F4B78B633E}"/>
          </ac:spMkLst>
        </pc:spChg>
        <pc:picChg chg="add mod">
          <ac:chgData name="Nathan Clouse" userId="7799dcee-966d-4636-b798-29a776102978" providerId="ADAL" clId="{B8416E30-0210-4464-98FD-6D01E2738E58}" dt="2025-05-12T17:08:01.331" v="39"/>
          <ac:picMkLst>
            <pc:docMk/>
            <pc:sldMk cId="1130426432" sldId="511"/>
            <ac:picMk id="4" creationId="{03F1BFEC-E0CE-09C0-83AC-8044E7D9F5AB}"/>
          </ac:picMkLst>
        </pc:picChg>
        <pc:picChg chg="add mod">
          <ac:chgData name="Nathan Clouse" userId="7799dcee-966d-4636-b798-29a776102978" providerId="ADAL" clId="{B8416E30-0210-4464-98FD-6D01E2738E58}" dt="2025-05-12T19:40:27.186" v="278"/>
          <ac:picMkLst>
            <pc:docMk/>
            <pc:sldMk cId="1130426432" sldId="511"/>
            <ac:picMk id="1026" creationId="{033010BE-4A7E-9620-22E8-2F91EF076B6D}"/>
          </ac:picMkLst>
        </pc:picChg>
      </pc:sldChg>
      <pc:sldChg chg="addSp delSp modSp add mod modClrScheme chgLayout">
        <pc:chgData name="Nathan Clouse" userId="7799dcee-966d-4636-b798-29a776102978" providerId="ADAL" clId="{B8416E30-0210-4464-98FD-6D01E2738E58}" dt="2025-05-12T19:41:14.077" v="279"/>
        <pc:sldMkLst>
          <pc:docMk/>
          <pc:sldMk cId="2896420061" sldId="512"/>
        </pc:sldMkLst>
        <pc:spChg chg="del mod ord">
          <ac:chgData name="Nathan Clouse" userId="7799dcee-966d-4636-b798-29a776102978" providerId="ADAL" clId="{B8416E30-0210-4464-98FD-6D01E2738E58}" dt="2025-05-12T17:29:12.065" v="125" actId="700"/>
          <ac:spMkLst>
            <pc:docMk/>
            <pc:sldMk cId="2896420061" sldId="512"/>
            <ac:spMk id="2" creationId="{1ED508EE-8C22-553D-42D0-E0D4336A9750}"/>
          </ac:spMkLst>
        </pc:spChg>
        <pc:spChg chg="mod ord">
          <ac:chgData name="Nathan Clouse" userId="7799dcee-966d-4636-b798-29a776102978" providerId="ADAL" clId="{B8416E30-0210-4464-98FD-6D01E2738E58}" dt="2025-05-12T17:29:12.065" v="125" actId="700"/>
          <ac:spMkLst>
            <pc:docMk/>
            <pc:sldMk cId="2896420061" sldId="512"/>
            <ac:spMk id="3" creationId="{398BE4CC-739A-AD27-9E7C-464DB7A03DC4}"/>
          </ac:spMkLst>
        </pc:spChg>
        <pc:spChg chg="add mod ord">
          <ac:chgData name="Nathan Clouse" userId="7799dcee-966d-4636-b798-29a776102978" providerId="ADAL" clId="{B8416E30-0210-4464-98FD-6D01E2738E58}" dt="2025-05-12T17:31:30.434" v="164" actId="5793"/>
          <ac:spMkLst>
            <pc:docMk/>
            <pc:sldMk cId="2896420061" sldId="512"/>
            <ac:spMk id="5" creationId="{619EEE39-5A83-C608-672E-03C9754EC011}"/>
          </ac:spMkLst>
        </pc:spChg>
        <pc:spChg chg="add del mod ord">
          <ac:chgData name="Nathan Clouse" userId="7799dcee-966d-4636-b798-29a776102978" providerId="ADAL" clId="{B8416E30-0210-4464-98FD-6D01E2738E58}" dt="2025-05-12T19:41:14.077" v="279"/>
          <ac:spMkLst>
            <pc:docMk/>
            <pc:sldMk cId="2896420061" sldId="512"/>
            <ac:spMk id="6" creationId="{73C62E7E-9FA3-CDD1-FF02-D4A385B35C21}"/>
          </ac:spMkLst>
        </pc:spChg>
        <pc:picChg chg="add mod">
          <ac:chgData name="Nathan Clouse" userId="7799dcee-966d-4636-b798-29a776102978" providerId="ADAL" clId="{B8416E30-0210-4464-98FD-6D01E2738E58}" dt="2025-05-12T17:08:04.091" v="40"/>
          <ac:picMkLst>
            <pc:docMk/>
            <pc:sldMk cId="2896420061" sldId="512"/>
            <ac:picMk id="4" creationId="{28C6625E-0210-3B28-22DF-61ADA7095E3A}"/>
          </ac:picMkLst>
        </pc:picChg>
        <pc:picChg chg="add mod">
          <ac:chgData name="Nathan Clouse" userId="7799dcee-966d-4636-b798-29a776102978" providerId="ADAL" clId="{B8416E30-0210-4464-98FD-6D01E2738E58}" dt="2025-05-12T19:41:14.077" v="279"/>
          <ac:picMkLst>
            <pc:docMk/>
            <pc:sldMk cId="2896420061" sldId="512"/>
            <ac:picMk id="2050" creationId="{19E9E019-C96A-06F1-91ED-C3197B77A5FE}"/>
          </ac:picMkLst>
        </pc:picChg>
      </pc:sldChg>
      <pc:sldChg chg="addSp modSp add mod">
        <pc:chgData name="Nathan Clouse" userId="7799dcee-966d-4636-b798-29a776102978" providerId="ADAL" clId="{B8416E30-0210-4464-98FD-6D01E2738E58}" dt="2025-05-12T17:36:36.637" v="174" actId="27636"/>
        <pc:sldMkLst>
          <pc:docMk/>
          <pc:sldMk cId="2307949136" sldId="513"/>
        </pc:sldMkLst>
        <pc:spChg chg="mod">
          <ac:chgData name="Nathan Clouse" userId="7799dcee-966d-4636-b798-29a776102978" providerId="ADAL" clId="{B8416E30-0210-4464-98FD-6D01E2738E58}" dt="2025-05-12T17:36:36.637" v="174" actId="27636"/>
          <ac:spMkLst>
            <pc:docMk/>
            <pc:sldMk cId="2307949136" sldId="513"/>
            <ac:spMk id="2" creationId="{DBD2A89E-3D0B-D117-3DF0-1BE420BFD9A3}"/>
          </ac:spMkLst>
        </pc:spChg>
        <pc:spChg chg="mod">
          <ac:chgData name="Nathan Clouse" userId="7799dcee-966d-4636-b798-29a776102978" providerId="ADAL" clId="{B8416E30-0210-4464-98FD-6D01E2738E58}" dt="2025-05-12T17:31:40.689" v="168" actId="27636"/>
          <ac:spMkLst>
            <pc:docMk/>
            <pc:sldMk cId="2307949136" sldId="513"/>
            <ac:spMk id="3" creationId="{9F22714C-70EC-56EA-4B83-DE1FB8D8B832}"/>
          </ac:spMkLst>
        </pc:spChg>
        <pc:picChg chg="add mod">
          <ac:chgData name="Nathan Clouse" userId="7799dcee-966d-4636-b798-29a776102978" providerId="ADAL" clId="{B8416E30-0210-4464-98FD-6D01E2738E58}" dt="2025-05-12T17:08:10.037" v="41"/>
          <ac:picMkLst>
            <pc:docMk/>
            <pc:sldMk cId="2307949136" sldId="513"/>
            <ac:picMk id="4" creationId="{2A4EE2AF-D6C4-5488-CB79-94E501D9CCD7}"/>
          </ac:picMkLst>
        </pc:picChg>
      </pc:sldChg>
      <pc:sldChg chg="addSp modSp add mod">
        <pc:chgData name="Nathan Clouse" userId="7799dcee-966d-4636-b798-29a776102978" providerId="ADAL" clId="{B8416E30-0210-4464-98FD-6D01E2738E58}" dt="2025-05-12T17:41:04.194" v="188" actId="20577"/>
        <pc:sldMkLst>
          <pc:docMk/>
          <pc:sldMk cId="1493278212" sldId="514"/>
        </pc:sldMkLst>
        <pc:spChg chg="mod">
          <ac:chgData name="Nathan Clouse" userId="7799dcee-966d-4636-b798-29a776102978" providerId="ADAL" clId="{B8416E30-0210-4464-98FD-6D01E2738E58}" dt="2025-05-12T17:41:04.194" v="188" actId="20577"/>
          <ac:spMkLst>
            <pc:docMk/>
            <pc:sldMk cId="1493278212" sldId="514"/>
            <ac:spMk id="2" creationId="{0806A6CA-5D77-DB69-1091-9B7D7A21FB83}"/>
          </ac:spMkLst>
        </pc:spChg>
        <pc:spChg chg="mod">
          <ac:chgData name="Nathan Clouse" userId="7799dcee-966d-4636-b798-29a776102978" providerId="ADAL" clId="{B8416E30-0210-4464-98FD-6D01E2738E58}" dt="2025-05-12T17:38:56.891" v="178" actId="27636"/>
          <ac:spMkLst>
            <pc:docMk/>
            <pc:sldMk cId="1493278212" sldId="514"/>
            <ac:spMk id="3" creationId="{62B6E953-31AC-0568-1D8E-9B26725A3270}"/>
          </ac:spMkLst>
        </pc:spChg>
        <pc:picChg chg="add mod">
          <ac:chgData name="Nathan Clouse" userId="7799dcee-966d-4636-b798-29a776102978" providerId="ADAL" clId="{B8416E30-0210-4464-98FD-6D01E2738E58}" dt="2025-05-12T17:08:16.064" v="42"/>
          <ac:picMkLst>
            <pc:docMk/>
            <pc:sldMk cId="1493278212" sldId="514"/>
            <ac:picMk id="4" creationId="{BF0C6C9E-C3C7-86DD-819F-2137359E5C43}"/>
          </ac:picMkLst>
        </pc:picChg>
      </pc:sldChg>
      <pc:sldChg chg="addSp delSp modSp add mod">
        <pc:chgData name="Nathan Clouse" userId="7799dcee-966d-4636-b798-29a776102978" providerId="ADAL" clId="{B8416E30-0210-4464-98FD-6D01E2738E58}" dt="2025-05-12T17:43:45.908" v="193" actId="27636"/>
        <pc:sldMkLst>
          <pc:docMk/>
          <pc:sldMk cId="3172894574" sldId="515"/>
        </pc:sldMkLst>
        <pc:spChg chg="del">
          <ac:chgData name="Nathan Clouse" userId="7799dcee-966d-4636-b798-29a776102978" providerId="ADAL" clId="{B8416E30-0210-4464-98FD-6D01E2738E58}" dt="2025-05-12T17:43:40.201" v="189"/>
          <ac:spMkLst>
            <pc:docMk/>
            <pc:sldMk cId="3172894574" sldId="515"/>
            <ac:spMk id="2" creationId="{60E01D12-71CF-0D0A-DCC9-39D23AE5F6A5}"/>
          </ac:spMkLst>
        </pc:spChg>
        <pc:spChg chg="mod">
          <ac:chgData name="Nathan Clouse" userId="7799dcee-966d-4636-b798-29a776102978" providerId="ADAL" clId="{B8416E30-0210-4464-98FD-6D01E2738E58}" dt="2025-05-12T17:43:45.908" v="193" actId="27636"/>
          <ac:spMkLst>
            <pc:docMk/>
            <pc:sldMk cId="3172894574" sldId="515"/>
            <ac:spMk id="3" creationId="{AD4CAF36-A413-EE32-1B02-C2D862E7FCA5}"/>
          </ac:spMkLst>
        </pc:spChg>
        <pc:picChg chg="add mod">
          <ac:chgData name="Nathan Clouse" userId="7799dcee-966d-4636-b798-29a776102978" providerId="ADAL" clId="{B8416E30-0210-4464-98FD-6D01E2738E58}" dt="2025-05-12T17:08:20.479" v="43"/>
          <ac:picMkLst>
            <pc:docMk/>
            <pc:sldMk cId="3172894574" sldId="515"/>
            <ac:picMk id="4" creationId="{50499A77-B371-2AD8-FC99-F0926A012698}"/>
          </ac:picMkLst>
        </pc:picChg>
        <pc:picChg chg="add mod">
          <ac:chgData name="Nathan Clouse" userId="7799dcee-966d-4636-b798-29a776102978" providerId="ADAL" clId="{B8416E30-0210-4464-98FD-6D01E2738E58}" dt="2025-05-12T17:43:40.201" v="189"/>
          <ac:picMkLst>
            <pc:docMk/>
            <pc:sldMk cId="3172894574" sldId="515"/>
            <ac:picMk id="5" creationId="{8040FD8C-1603-8D39-F6C8-FE8EF316A582}"/>
          </ac:picMkLst>
        </pc:picChg>
      </pc:sldChg>
      <pc:sldChg chg="addSp modSp add del">
        <pc:chgData name="Nathan Clouse" userId="7799dcee-966d-4636-b798-29a776102978" providerId="ADAL" clId="{B8416E30-0210-4464-98FD-6D01E2738E58}" dt="2025-05-12T17:44:17.507" v="201" actId="47"/>
        <pc:sldMkLst>
          <pc:docMk/>
          <pc:sldMk cId="350901555" sldId="516"/>
        </pc:sldMkLst>
        <pc:picChg chg="add mod">
          <ac:chgData name="Nathan Clouse" userId="7799dcee-966d-4636-b798-29a776102978" providerId="ADAL" clId="{B8416E30-0210-4464-98FD-6D01E2738E58}" dt="2025-05-12T17:08:26.802" v="44"/>
          <ac:picMkLst>
            <pc:docMk/>
            <pc:sldMk cId="350901555" sldId="516"/>
            <ac:picMk id="4" creationId="{A1C90332-7297-3917-3D14-9DAA93ADC136}"/>
          </ac:picMkLst>
        </pc:picChg>
      </pc:sldChg>
      <pc:sldChg chg="addSp delSp modSp add mod chgLayout">
        <pc:chgData name="Nathan Clouse" userId="7799dcee-966d-4636-b798-29a776102978" providerId="ADAL" clId="{B8416E30-0210-4464-98FD-6D01E2738E58}" dt="2025-05-12T17:30:34.336" v="159" actId="27636"/>
        <pc:sldMkLst>
          <pc:docMk/>
          <pc:sldMk cId="1158748366" sldId="517"/>
        </pc:sldMkLst>
        <pc:spChg chg="add mod ord">
          <ac:chgData name="Nathan Clouse" userId="7799dcee-966d-4636-b798-29a776102978" providerId="ADAL" clId="{B8416E30-0210-4464-98FD-6D01E2738E58}" dt="2025-05-12T17:30:34.336" v="159" actId="27636"/>
          <ac:spMkLst>
            <pc:docMk/>
            <pc:sldMk cId="1158748366" sldId="517"/>
            <ac:spMk id="2" creationId="{FACA68E1-7AF6-830F-F6AF-38E13274C65B}"/>
          </ac:spMkLst>
        </pc:spChg>
        <pc:spChg chg="mod ord">
          <ac:chgData name="Nathan Clouse" userId="7799dcee-966d-4636-b798-29a776102978" providerId="ADAL" clId="{B8416E30-0210-4464-98FD-6D01E2738E58}" dt="2025-05-12T17:30:22.545" v="152" actId="700"/>
          <ac:spMkLst>
            <pc:docMk/>
            <pc:sldMk cId="1158748366" sldId="517"/>
            <ac:spMk id="3" creationId="{8F4C9103-BA5A-BFA1-5BA5-8A4159316BE8}"/>
          </ac:spMkLst>
        </pc:spChg>
        <pc:spChg chg="mod ord">
          <ac:chgData name="Nathan Clouse" userId="7799dcee-966d-4636-b798-29a776102978" providerId="ADAL" clId="{B8416E30-0210-4464-98FD-6D01E2738E58}" dt="2025-05-12T17:30:22.545" v="152" actId="700"/>
          <ac:spMkLst>
            <pc:docMk/>
            <pc:sldMk cId="1158748366" sldId="517"/>
            <ac:spMk id="4" creationId="{B23430A9-3043-5746-3880-E2474484EF1E}"/>
          </ac:spMkLst>
        </pc:spChg>
        <pc:spChg chg="del">
          <ac:chgData name="Nathan Clouse" userId="7799dcee-966d-4636-b798-29a776102978" providerId="ADAL" clId="{B8416E30-0210-4464-98FD-6D01E2738E58}" dt="2025-05-12T17:30:22.545" v="152" actId="700"/>
          <ac:spMkLst>
            <pc:docMk/>
            <pc:sldMk cId="1158748366" sldId="517"/>
            <ac:spMk id="6" creationId="{CA923DE8-B60A-6620-6C85-2400D6852F72}"/>
          </ac:spMkLst>
        </pc:spChg>
        <pc:spChg chg="del">
          <ac:chgData name="Nathan Clouse" userId="7799dcee-966d-4636-b798-29a776102978" providerId="ADAL" clId="{B8416E30-0210-4464-98FD-6D01E2738E58}" dt="2025-05-12T17:30:27.093" v="153" actId="478"/>
          <ac:spMkLst>
            <pc:docMk/>
            <pc:sldMk cId="1158748366" sldId="517"/>
            <ac:spMk id="16" creationId="{E04C3D51-1918-CAD9-B70D-6B7BEE3F7F95}"/>
          </ac:spMkLst>
        </pc:spChg>
        <pc:spChg chg="del mod">
          <ac:chgData name="Nathan Clouse" userId="7799dcee-966d-4636-b798-29a776102978" providerId="ADAL" clId="{B8416E30-0210-4464-98FD-6D01E2738E58}" dt="2025-05-12T17:30:32.388" v="155" actId="478"/>
          <ac:spMkLst>
            <pc:docMk/>
            <pc:sldMk cId="1158748366" sldId="517"/>
            <ac:spMk id="17" creationId="{5DA363F2-66B1-D1DE-3C0E-178D09B27EF6}"/>
          </ac:spMkLst>
        </pc:spChg>
      </pc:sldChg>
      <pc:sldChg chg="delSp modSp add mod modTransition modClrScheme chgLayout">
        <pc:chgData name="Nathan Clouse" userId="7799dcee-966d-4636-b798-29a776102978" providerId="ADAL" clId="{B8416E30-0210-4464-98FD-6D01E2738E58}" dt="2025-05-12T19:50:41.632" v="292"/>
        <pc:sldMkLst>
          <pc:docMk/>
          <pc:sldMk cId="3317992900" sldId="518"/>
        </pc:sldMkLst>
        <pc:spChg chg="del mod ord">
          <ac:chgData name="Nathan Clouse" userId="7799dcee-966d-4636-b798-29a776102978" providerId="ADAL" clId="{B8416E30-0210-4464-98FD-6D01E2738E58}" dt="2025-05-12T17:44:26.065" v="204" actId="478"/>
          <ac:spMkLst>
            <pc:docMk/>
            <pc:sldMk cId="3317992900" sldId="518"/>
            <ac:spMk id="4" creationId="{A9D5D9BB-D97E-9C68-B847-7BC90FF9650C}"/>
          </ac:spMkLst>
        </pc:spChg>
        <pc:spChg chg="del">
          <ac:chgData name="Nathan Clouse" userId="7799dcee-966d-4636-b798-29a776102978" providerId="ADAL" clId="{B8416E30-0210-4464-98FD-6D01E2738E58}" dt="2025-05-12T17:44:22.547" v="202" actId="700"/>
          <ac:spMkLst>
            <pc:docMk/>
            <pc:sldMk cId="3317992900" sldId="518"/>
            <ac:spMk id="7" creationId="{295D96E6-C73E-C3E9-E8B3-ADFEABFEEDC8}"/>
          </ac:spMkLst>
        </pc:spChg>
        <pc:spChg chg="del">
          <ac:chgData name="Nathan Clouse" userId="7799dcee-966d-4636-b798-29a776102978" providerId="ADAL" clId="{B8416E30-0210-4464-98FD-6D01E2738E58}" dt="2025-05-12T17:44:22.547" v="202" actId="700"/>
          <ac:spMkLst>
            <pc:docMk/>
            <pc:sldMk cId="3317992900" sldId="518"/>
            <ac:spMk id="8" creationId="{5F4B47BF-A79C-5C33-6994-0DAEA613512F}"/>
          </ac:spMkLst>
        </pc:spChg>
        <pc:picChg chg="mod">
          <ac:chgData name="Nathan Clouse" userId="7799dcee-966d-4636-b798-29a776102978" providerId="ADAL" clId="{B8416E30-0210-4464-98FD-6D01E2738E58}" dt="2025-05-12T17:44:36.457" v="209" actId="1076"/>
          <ac:picMkLst>
            <pc:docMk/>
            <pc:sldMk cId="3317992900" sldId="518"/>
            <ac:picMk id="5" creationId="{CA82A7F0-799C-9E61-B5A0-06E4A86A4DB4}"/>
          </ac:picMkLst>
        </pc:picChg>
        <pc:picChg chg="del">
          <ac:chgData name="Nathan Clouse" userId="7799dcee-966d-4636-b798-29a776102978" providerId="ADAL" clId="{B8416E30-0210-4464-98FD-6D01E2738E58}" dt="2025-05-12T17:44:24.593" v="203" actId="478"/>
          <ac:picMkLst>
            <pc:docMk/>
            <pc:sldMk cId="3317992900" sldId="518"/>
            <ac:picMk id="6" creationId="{A9D1EBC0-D081-A3B0-9D75-F02602A375A1}"/>
          </ac:picMkLst>
        </pc:picChg>
      </pc:sldChg>
      <pc:sldChg chg="addSp delSp modSp new mod modTransition modClrScheme chgLayout">
        <pc:chgData name="Nathan Clouse" userId="7799dcee-966d-4636-b798-29a776102978" providerId="ADAL" clId="{B8416E30-0210-4464-98FD-6D01E2738E58}" dt="2025-05-12T19:57:08.823" v="302"/>
        <pc:sldMkLst>
          <pc:docMk/>
          <pc:sldMk cId="4187178447" sldId="519"/>
        </pc:sldMkLst>
        <pc:spChg chg="del mod ord">
          <ac:chgData name="Nathan Clouse" userId="7799dcee-966d-4636-b798-29a776102978" providerId="ADAL" clId="{B8416E30-0210-4464-98FD-6D01E2738E58}" dt="2025-05-12T19:35:01.600" v="264" actId="700"/>
          <ac:spMkLst>
            <pc:docMk/>
            <pc:sldMk cId="4187178447" sldId="519"/>
            <ac:spMk id="2" creationId="{92F28448-109B-0997-D284-C9E29E3B97C7}"/>
          </ac:spMkLst>
        </pc:spChg>
        <pc:spChg chg="del mod ord">
          <ac:chgData name="Nathan Clouse" userId="7799dcee-966d-4636-b798-29a776102978" providerId="ADAL" clId="{B8416E30-0210-4464-98FD-6D01E2738E58}" dt="2025-05-12T19:35:01.600" v="264" actId="700"/>
          <ac:spMkLst>
            <pc:docMk/>
            <pc:sldMk cId="4187178447" sldId="519"/>
            <ac:spMk id="3" creationId="{5842B810-1F3D-9A99-5BCA-EE4A1B45F859}"/>
          </ac:spMkLst>
        </pc:spChg>
        <pc:spChg chg="add mod ord">
          <ac:chgData name="Nathan Clouse" userId="7799dcee-966d-4636-b798-29a776102978" providerId="ADAL" clId="{B8416E30-0210-4464-98FD-6D01E2738E58}" dt="2025-05-12T19:35:15.109" v="269" actId="27636"/>
          <ac:spMkLst>
            <pc:docMk/>
            <pc:sldMk cId="4187178447" sldId="519"/>
            <ac:spMk id="4" creationId="{1A01A26B-E75A-F17B-8CD7-816C07F0D53F}"/>
          </ac:spMkLst>
        </pc:spChg>
        <pc:spChg chg="add mod ord">
          <ac:chgData name="Nathan Clouse" userId="7799dcee-966d-4636-b798-29a776102978" providerId="ADAL" clId="{B8416E30-0210-4464-98FD-6D01E2738E58}" dt="2025-05-12T19:35:06.898" v="265"/>
          <ac:spMkLst>
            <pc:docMk/>
            <pc:sldMk cId="4187178447" sldId="519"/>
            <ac:spMk id="5" creationId="{CA73E5B2-73D4-92F2-D729-F209AF66B2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85583E-CFC9-4ADF-A3B6-6AF9E6B323B7}" type="datetimeFigureOut">
              <a:rPr lang="en-US" smtClean="0"/>
              <a:t>10/10/2025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8DAE3-D8F8-45C4-8C1A-D400661B9958}" type="slidenum">
              <a:rPr lang="en-US" smtClean="0"/>
              <a:t>‹#›</a:t>
            </a:fld>
            <a:endParaRPr lang="en-US"/>
          </a:p>
        </p:txBody>
      </p:sp>
    </p:spTree>
    <p:extLst>
      <p:ext uri="{BB962C8B-B14F-4D97-AF65-F5344CB8AC3E}">
        <p14:creationId xmlns:p14="http://schemas.microsoft.com/office/powerpoint/2010/main" val="220281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F48E-C24E-90ED-664B-0640A2AA6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14B6F-C920-6B30-C393-21D15DD70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848B8-0E88-A52E-F33A-1969A952E3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Quick callout.  Data events and dual write do NOT play well together.  Our advice?  Choose one pattern and stick with it. </a:t>
            </a:r>
          </a:p>
          <a:p>
            <a:endParaRPr lang="en-US"/>
          </a:p>
        </p:txBody>
      </p:sp>
      <p:sp>
        <p:nvSpPr>
          <p:cNvPr id="4" name="Slide Number Placeholder 3">
            <a:extLst>
              <a:ext uri="{FF2B5EF4-FFF2-40B4-BE49-F238E27FC236}">
                <a16:creationId xmlns:a16="http://schemas.microsoft.com/office/drawing/2014/main" id="{B545703C-AFAB-4AE4-3FC6-48D250D7168D}"/>
              </a:ext>
            </a:extLst>
          </p:cNvPr>
          <p:cNvSpPr>
            <a:spLocks noGrp="1"/>
          </p:cNvSpPr>
          <p:nvPr>
            <p:ph type="sldNum" sz="quarter" idx="5"/>
          </p:nvPr>
        </p:nvSpPr>
        <p:spPr/>
        <p:txBody>
          <a:bodyPr/>
          <a:lstStyle/>
          <a:p>
            <a:fld id="{DB221A22-6757-4DFC-AC52-B0B349051EA1}" type="slidenum">
              <a:rPr lang="en-US" smtClean="0"/>
              <a:t>5</a:t>
            </a:fld>
            <a:endParaRPr lang="en-US"/>
          </a:p>
        </p:txBody>
      </p:sp>
    </p:spTree>
    <p:extLst>
      <p:ext uri="{BB962C8B-B14F-4D97-AF65-F5344CB8AC3E}">
        <p14:creationId xmlns:p14="http://schemas.microsoft.com/office/powerpoint/2010/main" val="3113606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4E358-96BB-E6C6-4AE7-FE4E3F6BA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4C5ED-B4C1-81E4-EA72-CB61E3A32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93BBD-E82B-7D57-3028-154305CB9C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2A8BFD-443B-37DC-BB98-8EDCB4AA2271}"/>
              </a:ext>
            </a:extLst>
          </p:cNvPr>
          <p:cNvSpPr>
            <a:spLocks noGrp="1"/>
          </p:cNvSpPr>
          <p:nvPr>
            <p:ph type="sldNum" sz="quarter" idx="5"/>
          </p:nvPr>
        </p:nvSpPr>
        <p:spPr/>
        <p:txBody>
          <a:bodyPr/>
          <a:lstStyle/>
          <a:p>
            <a:fld id="{DB221A22-6757-4DFC-AC52-B0B349051EA1}" type="slidenum">
              <a:rPr lang="en-US" smtClean="0"/>
              <a:t>41</a:t>
            </a:fld>
            <a:endParaRPr lang="en-US"/>
          </a:p>
        </p:txBody>
      </p:sp>
    </p:spTree>
    <p:extLst>
      <p:ext uri="{BB962C8B-B14F-4D97-AF65-F5344CB8AC3E}">
        <p14:creationId xmlns:p14="http://schemas.microsoft.com/office/powerpoint/2010/main" val="62246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CFDA5-BA1A-D5E0-0572-404A72A5C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D4B7E-9851-BB11-D50A-AF0FBE135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44D4-872A-6DFD-836E-43034B98B6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08CDB4BD-246B-1D5A-5609-FDCE1F213A71}"/>
              </a:ext>
            </a:extLst>
          </p:cNvPr>
          <p:cNvSpPr>
            <a:spLocks noGrp="1"/>
          </p:cNvSpPr>
          <p:nvPr>
            <p:ph type="sldNum" sz="quarter" idx="5"/>
          </p:nvPr>
        </p:nvSpPr>
        <p:spPr/>
        <p:txBody>
          <a:bodyPr/>
          <a:lstStyle/>
          <a:p>
            <a:fld id="{DB221A22-6757-4DFC-AC52-B0B349051EA1}" type="slidenum">
              <a:rPr lang="en-US" smtClean="0"/>
              <a:t>42</a:t>
            </a:fld>
            <a:endParaRPr lang="en-US"/>
          </a:p>
        </p:txBody>
      </p:sp>
    </p:spTree>
    <p:extLst>
      <p:ext uri="{BB962C8B-B14F-4D97-AF65-F5344CB8AC3E}">
        <p14:creationId xmlns:p14="http://schemas.microsoft.com/office/powerpoint/2010/main" val="3363218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F95F-FB4E-FFAE-DC0A-9FD3CBF6D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C4756-6548-89C4-BEA4-25EE010AF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F73E5-6E5D-C414-5821-7914FB4DBA03}"/>
              </a:ext>
            </a:extLst>
          </p:cNvPr>
          <p:cNvSpPr>
            <a:spLocks noGrp="1"/>
          </p:cNvSpPr>
          <p:nvPr>
            <p:ph type="body" idx="1"/>
          </p:nvPr>
        </p:nvSpPr>
        <p:spPr/>
        <p:txBody>
          <a:bodyPr/>
          <a:lstStyle/>
          <a:p>
            <a:endParaRPr lang="en-US"/>
          </a:p>
          <a:p>
            <a:endParaRPr lang="en-US"/>
          </a:p>
        </p:txBody>
      </p:sp>
      <p:sp>
        <p:nvSpPr>
          <p:cNvPr id="4" name="Slide Number Placeholder 3">
            <a:extLst>
              <a:ext uri="{FF2B5EF4-FFF2-40B4-BE49-F238E27FC236}">
                <a16:creationId xmlns:a16="http://schemas.microsoft.com/office/drawing/2014/main" id="{6D966F98-15EB-4229-CDE7-1EA022C1A727}"/>
              </a:ext>
            </a:extLst>
          </p:cNvPr>
          <p:cNvSpPr>
            <a:spLocks noGrp="1"/>
          </p:cNvSpPr>
          <p:nvPr>
            <p:ph type="sldNum" sz="quarter" idx="5"/>
          </p:nvPr>
        </p:nvSpPr>
        <p:spPr/>
        <p:txBody>
          <a:bodyPr/>
          <a:lstStyle/>
          <a:p>
            <a:fld id="{DB221A22-6757-4DFC-AC52-B0B349051EA1}" type="slidenum">
              <a:rPr lang="en-US" smtClean="0"/>
              <a:t>43</a:t>
            </a:fld>
            <a:endParaRPr lang="en-US"/>
          </a:p>
        </p:txBody>
      </p:sp>
    </p:spTree>
    <p:extLst>
      <p:ext uri="{BB962C8B-B14F-4D97-AF65-F5344CB8AC3E}">
        <p14:creationId xmlns:p14="http://schemas.microsoft.com/office/powerpoint/2010/main" val="762725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35AB5-081C-DA8A-6D75-75EDDADD6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B8A8-55A0-1729-D7FB-F95D9CA9D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DF50F-3FCD-64CE-8A22-5D2BDC673B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8E090E-ECBC-9799-34AA-FECDE3DB6CB3}"/>
              </a:ext>
            </a:extLst>
          </p:cNvPr>
          <p:cNvSpPr>
            <a:spLocks noGrp="1"/>
          </p:cNvSpPr>
          <p:nvPr>
            <p:ph type="sldNum" sz="quarter" idx="5"/>
          </p:nvPr>
        </p:nvSpPr>
        <p:spPr/>
        <p:txBody>
          <a:bodyPr/>
          <a:lstStyle/>
          <a:p>
            <a:fld id="{DB221A22-6757-4DFC-AC52-B0B349051EA1}" type="slidenum">
              <a:rPr lang="en-US" smtClean="0"/>
              <a:t>6</a:t>
            </a:fld>
            <a:endParaRPr lang="en-US"/>
          </a:p>
        </p:txBody>
      </p:sp>
    </p:spTree>
    <p:extLst>
      <p:ext uri="{BB962C8B-B14F-4D97-AF65-F5344CB8AC3E}">
        <p14:creationId xmlns:p14="http://schemas.microsoft.com/office/powerpoint/2010/main" val="199159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6370-FDD8-76BA-8F1D-D03B0283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FF8D7-65B3-8DD7-F469-75DF0D2E8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59181-BE27-1839-532E-4F60F0920F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CDA4F6-744A-E08C-C9EA-D919A14CBA3E}"/>
              </a:ext>
            </a:extLst>
          </p:cNvPr>
          <p:cNvSpPr>
            <a:spLocks noGrp="1"/>
          </p:cNvSpPr>
          <p:nvPr>
            <p:ph type="sldNum" sz="quarter" idx="5"/>
          </p:nvPr>
        </p:nvSpPr>
        <p:spPr/>
        <p:txBody>
          <a:bodyPr/>
          <a:lstStyle/>
          <a:p>
            <a:fld id="{DB221A22-6757-4DFC-AC52-B0B349051EA1}" type="slidenum">
              <a:rPr lang="en-US" smtClean="0"/>
              <a:t>7</a:t>
            </a:fld>
            <a:endParaRPr lang="en-US"/>
          </a:p>
        </p:txBody>
      </p:sp>
    </p:spTree>
    <p:extLst>
      <p:ext uri="{BB962C8B-B14F-4D97-AF65-F5344CB8AC3E}">
        <p14:creationId xmlns:p14="http://schemas.microsoft.com/office/powerpoint/2010/main" val="197388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E58B-679A-6F13-F0F3-C403D9CF0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B2593-10C6-387F-4E60-E7C25C0A9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F91CE-6856-1E16-71DB-BAF39DB5D3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86E06B-1A13-A0F5-0A71-84DD8CED3507}"/>
              </a:ext>
            </a:extLst>
          </p:cNvPr>
          <p:cNvSpPr>
            <a:spLocks noGrp="1"/>
          </p:cNvSpPr>
          <p:nvPr>
            <p:ph type="sldNum" sz="quarter" idx="5"/>
          </p:nvPr>
        </p:nvSpPr>
        <p:spPr/>
        <p:txBody>
          <a:bodyPr/>
          <a:lstStyle/>
          <a:p>
            <a:fld id="{DB221A22-6757-4DFC-AC52-B0B349051EA1}" type="slidenum">
              <a:rPr lang="en-US" smtClean="0"/>
              <a:t>8</a:t>
            </a:fld>
            <a:endParaRPr lang="en-US"/>
          </a:p>
        </p:txBody>
      </p:sp>
    </p:spTree>
    <p:extLst>
      <p:ext uri="{BB962C8B-B14F-4D97-AF65-F5344CB8AC3E}">
        <p14:creationId xmlns:p14="http://schemas.microsoft.com/office/powerpoint/2010/main" val="12594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2B99B-F5A7-86C0-92EA-A818DE731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61C73-F62B-BA3E-5250-CB7F9333F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D77F8-D38A-AD31-077A-8908DBEF39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1B7093-5B77-882E-4771-437AAED243CB}"/>
              </a:ext>
            </a:extLst>
          </p:cNvPr>
          <p:cNvSpPr>
            <a:spLocks noGrp="1"/>
          </p:cNvSpPr>
          <p:nvPr>
            <p:ph type="sldNum" sz="quarter" idx="5"/>
          </p:nvPr>
        </p:nvSpPr>
        <p:spPr/>
        <p:txBody>
          <a:bodyPr/>
          <a:lstStyle/>
          <a:p>
            <a:fld id="{DB221A22-6757-4DFC-AC52-B0B349051EA1}" type="slidenum">
              <a:rPr lang="en-US" smtClean="0"/>
              <a:t>13</a:t>
            </a:fld>
            <a:endParaRPr lang="en-US"/>
          </a:p>
        </p:txBody>
      </p:sp>
    </p:spTree>
    <p:extLst>
      <p:ext uri="{BB962C8B-B14F-4D97-AF65-F5344CB8AC3E}">
        <p14:creationId xmlns:p14="http://schemas.microsoft.com/office/powerpoint/2010/main" val="32153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A3F-E274-AE21-B8A9-3EF81A17C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B0072-23AA-2088-C9A9-7C4951423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6E6BA-E350-748E-F788-9C6C1E3D91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6EEFCF-5318-D8EB-680E-2E39C0632713}"/>
              </a:ext>
            </a:extLst>
          </p:cNvPr>
          <p:cNvSpPr>
            <a:spLocks noGrp="1"/>
          </p:cNvSpPr>
          <p:nvPr>
            <p:ph type="sldNum" sz="quarter" idx="5"/>
          </p:nvPr>
        </p:nvSpPr>
        <p:spPr/>
        <p:txBody>
          <a:bodyPr/>
          <a:lstStyle/>
          <a:p>
            <a:fld id="{DB221A22-6757-4DFC-AC52-B0B349051EA1}" type="slidenum">
              <a:rPr lang="en-US" smtClean="0"/>
              <a:t>15</a:t>
            </a:fld>
            <a:endParaRPr lang="en-US"/>
          </a:p>
        </p:txBody>
      </p:sp>
    </p:spTree>
    <p:extLst>
      <p:ext uri="{BB962C8B-B14F-4D97-AF65-F5344CB8AC3E}">
        <p14:creationId xmlns:p14="http://schemas.microsoft.com/office/powerpoint/2010/main" val="182046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D325D-8573-F182-232B-8273B9FC0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6DB11-9FD5-C513-B718-E89B35647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16E3C-B651-22C4-3FCB-36CCA47210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DEC71A-C0DC-AA22-0A16-402FCB7F50EE}"/>
              </a:ext>
            </a:extLst>
          </p:cNvPr>
          <p:cNvSpPr>
            <a:spLocks noGrp="1"/>
          </p:cNvSpPr>
          <p:nvPr>
            <p:ph type="sldNum" sz="quarter" idx="5"/>
          </p:nvPr>
        </p:nvSpPr>
        <p:spPr/>
        <p:txBody>
          <a:bodyPr/>
          <a:lstStyle/>
          <a:p>
            <a:fld id="{DB221A22-6757-4DFC-AC52-B0B349051EA1}" type="slidenum">
              <a:rPr lang="en-US" smtClean="0"/>
              <a:t>18</a:t>
            </a:fld>
            <a:endParaRPr lang="en-US"/>
          </a:p>
        </p:txBody>
      </p:sp>
    </p:spTree>
    <p:extLst>
      <p:ext uri="{BB962C8B-B14F-4D97-AF65-F5344CB8AC3E}">
        <p14:creationId xmlns:p14="http://schemas.microsoft.com/office/powerpoint/2010/main" val="152072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Characteristics</a:t>
            </a:r>
          </a:p>
          <a:p>
            <a:pPr lvl="1"/>
            <a:r>
              <a:rPr lang="en-US" b="1"/>
              <a:t>Tailored Logic</a:t>
            </a:r>
            <a:r>
              <a:rPr lang="en-US"/>
              <a:t>: They can implement specialized logic that is crucial for the business but not supported by the standard features of the platform.</a:t>
            </a:r>
          </a:p>
          <a:p>
            <a:pPr lvl="1"/>
            <a:r>
              <a:rPr lang="en-US" b="1"/>
              <a:t>Integration Flexibility</a:t>
            </a:r>
            <a:r>
              <a:rPr lang="en-US"/>
              <a:t>: They allow for more control over how systems interact, often necessary when dealing with legacy systems or niche applications.</a:t>
            </a:r>
          </a:p>
          <a:p>
            <a:pPr lvl="1"/>
            <a:r>
              <a:rPr lang="en-US" b="1"/>
              <a:t>Enhanced Data Handling</a:t>
            </a:r>
            <a:r>
              <a:rPr lang="en-US"/>
              <a:t>: Custom services can handle unique data formats, perform specific transformations, or meet unusual performance requirements.</a:t>
            </a:r>
          </a:p>
          <a:p>
            <a:r>
              <a:rPr lang="en-US" b="1"/>
              <a:t>Use Cases</a:t>
            </a:r>
          </a:p>
          <a:p>
            <a:pPr lvl="1"/>
            <a:r>
              <a:rPr lang="en-US" b="1"/>
              <a:t>Complex Data Transformations</a:t>
            </a:r>
            <a:r>
              <a:rPr lang="en-US"/>
              <a:t>: When data from external systems requires significant manipulation before it can be used.</a:t>
            </a:r>
          </a:p>
          <a:p>
            <a:pPr lvl="1"/>
            <a:r>
              <a:rPr lang="en-US" b="1"/>
              <a:t>Specialized Workflows</a:t>
            </a:r>
            <a:r>
              <a:rPr lang="en-US"/>
              <a:t>: Implementing workflows that are unique to a business, such as custom approval hierarchies or specialized reporting.</a:t>
            </a:r>
          </a:p>
          <a:p>
            <a:pPr lvl="1"/>
            <a:r>
              <a:rPr lang="en-US" b="1"/>
              <a:t>Regulatory Compliance</a:t>
            </a:r>
            <a:r>
              <a:rPr lang="en-US"/>
              <a:t>: Ensuring data handling and business processes comply with industry-specific regulations which are not covered by general solutions.</a:t>
            </a:r>
          </a:p>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19</a:t>
            </a:fld>
            <a:endParaRPr lang="en-US"/>
          </a:p>
        </p:txBody>
      </p:sp>
    </p:spTree>
    <p:extLst>
      <p:ext uri="{BB962C8B-B14F-4D97-AF65-F5344CB8AC3E}">
        <p14:creationId xmlns:p14="http://schemas.microsoft.com/office/powerpoint/2010/main" val="206335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4ACF-F78C-3093-8034-1780CCB64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608F3-02FA-8CA0-EDDB-758DE6825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33E52-E7EE-627D-6156-B54D9D98D5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B834EA-801C-4258-8E3D-415EE8609F34}"/>
              </a:ext>
            </a:extLst>
          </p:cNvPr>
          <p:cNvSpPr>
            <a:spLocks noGrp="1"/>
          </p:cNvSpPr>
          <p:nvPr>
            <p:ph type="sldNum" sz="quarter" idx="5"/>
          </p:nvPr>
        </p:nvSpPr>
        <p:spPr/>
        <p:txBody>
          <a:bodyPr/>
          <a:lstStyle/>
          <a:p>
            <a:fld id="{DB221A22-6757-4DFC-AC52-B0B349051EA1}" type="slidenum">
              <a:rPr lang="en-US" smtClean="0"/>
              <a:t>40</a:t>
            </a:fld>
            <a:endParaRPr lang="en-US"/>
          </a:p>
        </p:txBody>
      </p:sp>
    </p:spTree>
    <p:extLst>
      <p:ext uri="{BB962C8B-B14F-4D97-AF65-F5344CB8AC3E}">
        <p14:creationId xmlns:p14="http://schemas.microsoft.com/office/powerpoint/2010/main" val="35218768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9DBA28-4A88-8FEC-5975-51748A7C2B34}"/>
              </a:ext>
            </a:extLst>
          </p:cNvPr>
          <p:cNvSpPr/>
          <p:nvPr userDrawn="1"/>
        </p:nvSpPr>
        <p:spPr>
          <a:xfrm>
            <a:off x="0" y="1"/>
            <a:ext cx="12192000" cy="3840480"/>
          </a:xfrm>
          <a:prstGeom prst="rect">
            <a:avLst/>
          </a:prstGeom>
          <a:gradFill flip="none" rotWithShape="1">
            <a:gsLst>
              <a:gs pos="0">
                <a:srgbClr val="9C3C9A"/>
              </a:gs>
              <a:gs pos="40000">
                <a:srgbClr val="ED3F7B"/>
              </a:gs>
              <a:gs pos="80000">
                <a:srgbClr val="F9ED4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ity skyline with many blue lights&#10;&#10;AI-generated content may be incorrect.">
            <a:extLst>
              <a:ext uri="{FF2B5EF4-FFF2-40B4-BE49-F238E27FC236}">
                <a16:creationId xmlns:a16="http://schemas.microsoft.com/office/drawing/2014/main" id="{6A399047-29B9-4A00-1B29-747FCE260DCE}"/>
              </a:ext>
            </a:extLst>
          </p:cNvPr>
          <p:cNvPicPr>
            <a:picLocks noChangeAspect="1"/>
          </p:cNvPicPr>
          <p:nvPr userDrawn="1"/>
        </p:nvPicPr>
        <p:blipFill>
          <a:blip r:embed="rId2"/>
          <a:srcRect l="1808" r="1663"/>
          <a:stretch/>
        </p:blipFill>
        <p:spPr>
          <a:xfrm>
            <a:off x="-1" y="586839"/>
            <a:ext cx="12191999" cy="4238039"/>
          </a:xfrm>
          <a:prstGeom prst="rect">
            <a:avLst/>
          </a:prstGeom>
        </p:spPr>
      </p:pic>
      <p:pic>
        <p:nvPicPr>
          <p:cNvPr id="15" name="Picture 14" descr="A purple and yellow city skyline&#10;&#10;AI-generated content may be incorrect.">
            <a:extLst>
              <a:ext uri="{FF2B5EF4-FFF2-40B4-BE49-F238E27FC236}">
                <a16:creationId xmlns:a16="http://schemas.microsoft.com/office/drawing/2014/main" id="{261BE470-0F59-AC23-6494-86C4E29710A4}"/>
              </a:ext>
            </a:extLst>
          </p:cNvPr>
          <p:cNvPicPr>
            <a:picLocks noChangeAspect="1"/>
          </p:cNvPicPr>
          <p:nvPr userDrawn="1"/>
        </p:nvPicPr>
        <p:blipFill>
          <a:blip r:embed="rId3"/>
          <a:srcRect l="3124" r="5642"/>
          <a:stretch/>
        </p:blipFill>
        <p:spPr>
          <a:xfrm flipH="1">
            <a:off x="0" y="777698"/>
            <a:ext cx="12192000" cy="4484011"/>
          </a:xfrm>
          <a:prstGeom prst="rect">
            <a:avLst/>
          </a:prstGeom>
        </p:spPr>
      </p:pic>
      <p:pic>
        <p:nvPicPr>
          <p:cNvPr id="19" name="Picture 18" descr="A city skyline at night&#10;&#10;AI-generated content may be incorrect.">
            <a:extLst>
              <a:ext uri="{FF2B5EF4-FFF2-40B4-BE49-F238E27FC236}">
                <a16:creationId xmlns:a16="http://schemas.microsoft.com/office/drawing/2014/main" id="{00653E19-581D-5710-3AA1-6B3CF3917ED5}"/>
              </a:ext>
            </a:extLst>
          </p:cNvPr>
          <p:cNvPicPr>
            <a:picLocks noChangeAspect="1"/>
          </p:cNvPicPr>
          <p:nvPr userDrawn="1"/>
        </p:nvPicPr>
        <p:blipFill>
          <a:blip r:embed="rId4"/>
          <a:srcRect l="2867" t="22029" r="2494" b="5361"/>
          <a:stretch/>
        </p:blipFill>
        <p:spPr>
          <a:xfrm>
            <a:off x="0" y="1596290"/>
            <a:ext cx="12191998" cy="5261709"/>
          </a:xfrm>
          <a:prstGeom prst="rect">
            <a:avLst/>
          </a:prstGeom>
        </p:spPr>
      </p:pic>
      <p:sp>
        <p:nvSpPr>
          <p:cNvPr id="7" name="TextBox 6">
            <a:extLst>
              <a:ext uri="{FF2B5EF4-FFF2-40B4-BE49-F238E27FC236}">
                <a16:creationId xmlns:a16="http://schemas.microsoft.com/office/drawing/2014/main" id="{A2B1DF37-A950-0B8C-2DB0-35007DB17288}"/>
              </a:ext>
            </a:extLst>
          </p:cNvPr>
          <p:cNvSpPr txBox="1"/>
          <p:nvPr userDrawn="1"/>
        </p:nvSpPr>
        <p:spPr>
          <a:xfrm>
            <a:off x="94521" y="6369700"/>
            <a:ext cx="183896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u="sng" err="1">
                <a:solidFill>
                  <a:schemeClr val="bg1"/>
                </a:solidFill>
                <a:latin typeface="Open Sans ExtraBold" pitchFamily="2" charset="0"/>
                <a:ea typeface="Open Sans ExtraBold" pitchFamily="2" charset="0"/>
                <a:cs typeface="Open Sans ExtraBold" pitchFamily="2" charset="0"/>
              </a:rPr>
              <a:t>dynamicscon.com</a:t>
            </a:r>
            <a:endParaRPr lang="en-US" sz="1400" b="1" i="0" u="sng">
              <a:solidFill>
                <a:schemeClr val="bg1"/>
              </a:solidFill>
              <a:latin typeface="Open Sans ExtraBold" pitchFamily="2" charset="0"/>
              <a:ea typeface="Open Sans ExtraBold" pitchFamily="2" charset="0"/>
              <a:cs typeface="Open Sans ExtraBold" pitchFamily="2" charset="0"/>
            </a:endParaRPr>
          </a:p>
        </p:txBody>
      </p:sp>
      <p:grpSp>
        <p:nvGrpSpPr>
          <p:cNvPr id="8" name="Group 7">
            <a:extLst>
              <a:ext uri="{FF2B5EF4-FFF2-40B4-BE49-F238E27FC236}">
                <a16:creationId xmlns:a16="http://schemas.microsoft.com/office/drawing/2014/main" id="{0418F232-04F8-4E2E-F9AF-7253BF82138A}"/>
              </a:ext>
            </a:extLst>
          </p:cNvPr>
          <p:cNvGrpSpPr/>
          <p:nvPr userDrawn="1"/>
        </p:nvGrpSpPr>
        <p:grpSpPr>
          <a:xfrm>
            <a:off x="1601913" y="958184"/>
            <a:ext cx="8988174" cy="5443417"/>
            <a:chOff x="1601913" y="958184"/>
            <a:chExt cx="8988174" cy="5443417"/>
          </a:xfrm>
        </p:grpSpPr>
        <p:pic>
          <p:nvPicPr>
            <p:cNvPr id="3" name="Picture 2" descr="A logo of a city&#10;&#10;AI-generated content may be incorrect.">
              <a:extLst>
                <a:ext uri="{FF2B5EF4-FFF2-40B4-BE49-F238E27FC236}">
                  <a16:creationId xmlns:a16="http://schemas.microsoft.com/office/drawing/2014/main" id="{4772473F-1BC2-B356-662E-EAFC4C164EAF}"/>
                </a:ext>
              </a:extLst>
            </p:cNvPr>
            <p:cNvPicPr>
              <a:picLocks noChangeAspect="1"/>
            </p:cNvPicPr>
            <p:nvPr userDrawn="1"/>
          </p:nvPicPr>
          <p:blipFill>
            <a:blip r:embed="rId5"/>
            <a:stretch>
              <a:fillRect/>
            </a:stretch>
          </p:blipFill>
          <p:spPr>
            <a:xfrm>
              <a:off x="2028007" y="3847837"/>
              <a:ext cx="4224746" cy="2553764"/>
            </a:xfrm>
            <a:prstGeom prst="rect">
              <a:avLst/>
            </a:prstGeom>
          </p:spPr>
        </p:pic>
        <p:pic>
          <p:nvPicPr>
            <p:cNvPr id="6" name="Picture 5" descr="A yellow text on a black background&#10;&#10;AI-generated content may be incorrect.">
              <a:extLst>
                <a:ext uri="{FF2B5EF4-FFF2-40B4-BE49-F238E27FC236}">
                  <a16:creationId xmlns:a16="http://schemas.microsoft.com/office/drawing/2014/main" id="{6DFF3C90-20D3-7E53-F389-45BBC1E09FA2}"/>
                </a:ext>
              </a:extLst>
            </p:cNvPr>
            <p:cNvPicPr>
              <a:picLocks noChangeAspect="1"/>
            </p:cNvPicPr>
            <p:nvPr userDrawn="1"/>
          </p:nvPicPr>
          <p:blipFill>
            <a:blip r:embed="rId6"/>
            <a:stretch>
              <a:fillRect/>
            </a:stretch>
          </p:blipFill>
          <p:spPr>
            <a:xfrm>
              <a:off x="1601913" y="958184"/>
              <a:ext cx="8988174" cy="4644391"/>
            </a:xfrm>
            <a:prstGeom prst="rect">
              <a:avLst/>
            </a:prstGeom>
          </p:spPr>
        </p:pic>
      </p:grpSp>
      <p:pic>
        <p:nvPicPr>
          <p:cNvPr id="4" name="Picture 3">
            <a:extLst>
              <a:ext uri="{FF2B5EF4-FFF2-40B4-BE49-F238E27FC236}">
                <a16:creationId xmlns:a16="http://schemas.microsoft.com/office/drawing/2014/main" id="{8B9F7B16-B410-A365-F137-A120E7389A82}"/>
              </a:ext>
            </a:extLst>
          </p:cNvPr>
          <p:cNvPicPr>
            <a:picLocks noChangeAspect="1"/>
          </p:cNvPicPr>
          <p:nvPr userDrawn="1"/>
        </p:nvPicPr>
        <p:blipFill>
          <a:blip r:embed="rId7"/>
          <a:stretch>
            <a:fillRect/>
          </a:stretch>
        </p:blipFill>
        <p:spPr>
          <a:xfrm>
            <a:off x="-923279" y="616079"/>
            <a:ext cx="4433677" cy="342105"/>
          </a:xfrm>
          <a:prstGeom prst="rect">
            <a:avLst/>
          </a:prstGeom>
        </p:spPr>
      </p:pic>
      <p:pic>
        <p:nvPicPr>
          <p:cNvPr id="11" name="Picture 10" descr="A couple of superheroes sitting on a fountain&#10;&#10;AI-generated content may be incorrect.">
            <a:extLst>
              <a:ext uri="{FF2B5EF4-FFF2-40B4-BE49-F238E27FC236}">
                <a16:creationId xmlns:a16="http://schemas.microsoft.com/office/drawing/2014/main" id="{54F15541-A593-CDD9-2CC1-59DE0D0C70D4}"/>
              </a:ext>
            </a:extLst>
          </p:cNvPr>
          <p:cNvPicPr>
            <a:picLocks noChangeAspect="1"/>
          </p:cNvPicPr>
          <p:nvPr userDrawn="1"/>
        </p:nvPicPr>
        <p:blipFill>
          <a:blip r:embed="rId8"/>
          <a:stretch>
            <a:fillRect/>
          </a:stretch>
        </p:blipFill>
        <p:spPr>
          <a:xfrm>
            <a:off x="9036293" y="3881406"/>
            <a:ext cx="2986058" cy="2986058"/>
          </a:xfrm>
          <a:prstGeom prst="rect">
            <a:avLst/>
          </a:prstGeom>
        </p:spPr>
      </p:pic>
    </p:spTree>
    <p:extLst>
      <p:ext uri="{BB962C8B-B14F-4D97-AF65-F5344CB8AC3E}">
        <p14:creationId xmlns:p14="http://schemas.microsoft.com/office/powerpoint/2010/main" val="4038943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 Text, and 2 Images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AE02E582-579C-EFF5-3EDC-EEA3CCCC2678}"/>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5C038665-153F-0B31-B067-B0588C59361E}"/>
              </a:ext>
            </a:extLst>
          </p:cNvPr>
          <p:cNvSpPr>
            <a:spLocks noGrp="1"/>
          </p:cNvSpPr>
          <p:nvPr>
            <p:ph sz="half" idx="1" hasCustomPrompt="1"/>
          </p:nvPr>
        </p:nvSpPr>
        <p:spPr>
          <a:xfrm>
            <a:off x="394316" y="1347708"/>
            <a:ext cx="4301971" cy="4449802"/>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4" name="Content Placeholder 2">
            <a:extLst>
              <a:ext uri="{FF2B5EF4-FFF2-40B4-BE49-F238E27FC236}">
                <a16:creationId xmlns:a16="http://schemas.microsoft.com/office/drawing/2014/main" id="{561709AC-2F2B-8B78-0EED-55EC063F156D}"/>
              </a:ext>
            </a:extLst>
          </p:cNvPr>
          <p:cNvSpPr>
            <a:spLocks noGrp="1"/>
          </p:cNvSpPr>
          <p:nvPr>
            <p:ph sz="half" idx="12" hasCustomPrompt="1"/>
          </p:nvPr>
        </p:nvSpPr>
        <p:spPr>
          <a:xfrm>
            <a:off x="4810926" y="1352141"/>
            <a:ext cx="2570148" cy="2176720"/>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5" name="Content Placeholder 2">
            <a:extLst>
              <a:ext uri="{FF2B5EF4-FFF2-40B4-BE49-F238E27FC236}">
                <a16:creationId xmlns:a16="http://schemas.microsoft.com/office/drawing/2014/main" id="{452E8B48-D665-6114-7498-7ACA53C41FB2}"/>
              </a:ext>
            </a:extLst>
          </p:cNvPr>
          <p:cNvSpPr>
            <a:spLocks noGrp="1"/>
          </p:cNvSpPr>
          <p:nvPr>
            <p:ph sz="half" idx="13" hasCustomPrompt="1"/>
          </p:nvPr>
        </p:nvSpPr>
        <p:spPr>
          <a:xfrm>
            <a:off x="4810926" y="3633699"/>
            <a:ext cx="2570148" cy="212607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6" name="Content Placeholder 2">
            <a:extLst>
              <a:ext uri="{FF2B5EF4-FFF2-40B4-BE49-F238E27FC236}">
                <a16:creationId xmlns:a16="http://schemas.microsoft.com/office/drawing/2014/main" id="{BD974744-3FE8-1ECB-F688-A8D96292CB4B}"/>
              </a:ext>
            </a:extLst>
          </p:cNvPr>
          <p:cNvSpPr>
            <a:spLocks noGrp="1"/>
          </p:cNvSpPr>
          <p:nvPr>
            <p:ph sz="half" idx="14" hasCustomPrompt="1"/>
          </p:nvPr>
        </p:nvSpPr>
        <p:spPr>
          <a:xfrm>
            <a:off x="7478697" y="1347708"/>
            <a:ext cx="4301971" cy="4449802"/>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Tree>
    <p:extLst>
      <p:ext uri="{BB962C8B-B14F-4D97-AF65-F5344CB8AC3E}">
        <p14:creationId xmlns:p14="http://schemas.microsoft.com/office/powerpoint/2010/main" val="15167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0">
            <a:extLst>
              <a:ext uri="{FF2B5EF4-FFF2-40B4-BE49-F238E27FC236}">
                <a16:creationId xmlns:a16="http://schemas.microsoft.com/office/drawing/2014/main" id="{34E64832-2A5E-1A03-F2D8-77A19644A590}"/>
              </a:ext>
            </a:extLst>
          </p:cNvPr>
          <p:cNvSpPr>
            <a:spLocks noGrp="1"/>
          </p:cNvSpPr>
          <p:nvPr>
            <p:ph type="title" hasCustomPrompt="1"/>
          </p:nvPr>
        </p:nvSpPr>
        <p:spPr>
          <a:xfrm>
            <a:off x="831850" y="2024023"/>
            <a:ext cx="10515600" cy="1325563"/>
          </a:xfrm>
        </p:spPr>
        <p:txBody>
          <a:bodyPr>
            <a:noAutofit/>
          </a:bodyPr>
          <a:lstStyle>
            <a:lvl1pPr algn="ctr">
              <a:defRPr sz="72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15" name="Text Placeholder 2">
            <a:extLst>
              <a:ext uri="{FF2B5EF4-FFF2-40B4-BE49-F238E27FC236}">
                <a16:creationId xmlns:a16="http://schemas.microsoft.com/office/drawing/2014/main" id="{D18C36EB-5529-72B2-87F7-9801C49E1409}"/>
              </a:ext>
            </a:extLst>
          </p:cNvPr>
          <p:cNvSpPr>
            <a:spLocks noGrp="1"/>
          </p:cNvSpPr>
          <p:nvPr>
            <p:ph type="body" idx="1" hasCustomPrompt="1"/>
          </p:nvPr>
        </p:nvSpPr>
        <p:spPr>
          <a:xfrm>
            <a:off x="831850" y="3508415"/>
            <a:ext cx="10515600" cy="1500187"/>
          </a:xfrm>
        </p:spPr>
        <p:txBody>
          <a:bodyPr>
            <a:normAutofit/>
          </a:bodyPr>
          <a:lstStyle>
            <a:lvl1pPr marL="0" indent="0" algn="ctr">
              <a:buNone/>
              <a:defRPr sz="3200" b="1" i="0">
                <a:solidFill>
                  <a:srgbClr val="42ABE3"/>
                </a:solidFill>
                <a:latin typeface="Open Sans SemiBold" pitchFamily="2" charset="0"/>
                <a:ea typeface="Open Sans SemiBold" pitchFamily="2" charset="0"/>
                <a:cs typeface="Open Sans SemiBold"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Tree>
    <p:extLst>
      <p:ext uri="{BB962C8B-B14F-4D97-AF65-F5344CB8AC3E}">
        <p14:creationId xmlns:p14="http://schemas.microsoft.com/office/powerpoint/2010/main" val="4195665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Content Placeholder 2">
            <a:extLst>
              <a:ext uri="{FF2B5EF4-FFF2-40B4-BE49-F238E27FC236}">
                <a16:creationId xmlns:a16="http://schemas.microsoft.com/office/drawing/2014/main" id="{D5D4767A-CB43-DDF1-3971-339148541C2B}"/>
              </a:ext>
            </a:extLst>
          </p:cNvPr>
          <p:cNvSpPr>
            <a:spLocks noGrp="1"/>
          </p:cNvSpPr>
          <p:nvPr>
            <p:ph idx="1"/>
          </p:nvPr>
        </p:nvSpPr>
        <p:spPr>
          <a:xfrm>
            <a:off x="394315" y="1357460"/>
            <a:ext cx="11381889" cy="4402317"/>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432706FC-B096-B52E-4615-7DC39DAD98F2}"/>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Tree>
    <p:extLst>
      <p:ext uri="{BB962C8B-B14F-4D97-AF65-F5344CB8AC3E}">
        <p14:creationId xmlns:p14="http://schemas.microsoft.com/office/powerpoint/2010/main" val="1160922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49A06A9C-FB58-4491-3974-B1E6EA36892D}"/>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C7BC5458-4486-FE70-DBF3-3F5730396A06}"/>
              </a:ext>
            </a:extLst>
          </p:cNvPr>
          <p:cNvSpPr>
            <a:spLocks noGrp="1"/>
          </p:cNvSpPr>
          <p:nvPr>
            <p:ph sz="half" idx="1"/>
          </p:nvPr>
        </p:nvSpPr>
        <p:spPr>
          <a:xfrm>
            <a:off x="394316" y="1349603"/>
            <a:ext cx="5625484" cy="4421496"/>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901EA29B-6DEB-BEA0-914D-B70BED13D1F3}"/>
              </a:ext>
            </a:extLst>
          </p:cNvPr>
          <p:cNvSpPr>
            <a:spLocks noGrp="1"/>
          </p:cNvSpPr>
          <p:nvPr>
            <p:ph sz="half" idx="10"/>
          </p:nvPr>
        </p:nvSpPr>
        <p:spPr>
          <a:xfrm>
            <a:off x="6150721" y="1347708"/>
            <a:ext cx="5625484" cy="4421496"/>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75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A2936479-8D30-0366-98A8-B1F99459F4AF}"/>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85F462C1-2CFF-D0A0-6B38-AB8AFBAE6F58}"/>
              </a:ext>
            </a:extLst>
          </p:cNvPr>
          <p:cNvSpPr>
            <a:spLocks noGrp="1"/>
          </p:cNvSpPr>
          <p:nvPr>
            <p:ph idx="10" hasCustomPrompt="1"/>
          </p:nvPr>
        </p:nvSpPr>
        <p:spPr>
          <a:xfrm>
            <a:off x="394316" y="3963177"/>
            <a:ext cx="11381889" cy="1796600"/>
          </a:xfrm>
        </p:spPr>
        <p:txBody>
          <a:bodyPr/>
          <a:lstStyle>
            <a:lvl1pPr>
              <a:defRPr>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3">
            <a:extLst>
              <a:ext uri="{FF2B5EF4-FFF2-40B4-BE49-F238E27FC236}">
                <a16:creationId xmlns:a16="http://schemas.microsoft.com/office/drawing/2014/main" id="{89B68249-C779-95E6-8347-096090E8A8B2}"/>
              </a:ext>
            </a:extLst>
          </p:cNvPr>
          <p:cNvSpPr>
            <a:spLocks noGrp="1"/>
          </p:cNvSpPr>
          <p:nvPr>
            <p:ph sz="half" idx="2" hasCustomPrompt="1"/>
          </p:nvPr>
        </p:nvSpPr>
        <p:spPr>
          <a:xfrm>
            <a:off x="6151106" y="1347708"/>
            <a:ext cx="5628821" cy="2518929"/>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3">
            <a:extLst>
              <a:ext uri="{FF2B5EF4-FFF2-40B4-BE49-F238E27FC236}">
                <a16:creationId xmlns:a16="http://schemas.microsoft.com/office/drawing/2014/main" id="{5B8F2154-FAB8-6148-B867-71F96F377399}"/>
              </a:ext>
            </a:extLst>
          </p:cNvPr>
          <p:cNvSpPr>
            <a:spLocks noGrp="1"/>
          </p:cNvSpPr>
          <p:nvPr>
            <p:ph sz="half" idx="11" hasCustomPrompt="1"/>
          </p:nvPr>
        </p:nvSpPr>
        <p:spPr>
          <a:xfrm>
            <a:off x="406507" y="1347708"/>
            <a:ext cx="5628821" cy="2518929"/>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650237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5D1443E7-83B6-9D9D-95B0-95C13945E4D7}"/>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D53D06AF-E740-17F1-FABD-186A5F24F6C3}"/>
              </a:ext>
            </a:extLst>
          </p:cNvPr>
          <p:cNvSpPr>
            <a:spLocks noGrp="1"/>
          </p:cNvSpPr>
          <p:nvPr>
            <p:ph idx="10" hasCustomPrompt="1"/>
          </p:nvPr>
        </p:nvSpPr>
        <p:spPr>
          <a:xfrm>
            <a:off x="394316" y="1347708"/>
            <a:ext cx="11381889" cy="1759156"/>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3">
            <a:extLst>
              <a:ext uri="{FF2B5EF4-FFF2-40B4-BE49-F238E27FC236}">
                <a16:creationId xmlns:a16="http://schemas.microsoft.com/office/drawing/2014/main" id="{9A4AA9F0-8950-9B11-B323-EB868A65E590}"/>
              </a:ext>
            </a:extLst>
          </p:cNvPr>
          <p:cNvSpPr>
            <a:spLocks noGrp="1"/>
          </p:cNvSpPr>
          <p:nvPr>
            <p:ph sz="half" idx="2" hasCustomPrompt="1"/>
          </p:nvPr>
        </p:nvSpPr>
        <p:spPr>
          <a:xfrm>
            <a:off x="6137983" y="3183603"/>
            <a:ext cx="5628821" cy="259502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3">
            <a:extLst>
              <a:ext uri="{FF2B5EF4-FFF2-40B4-BE49-F238E27FC236}">
                <a16:creationId xmlns:a16="http://schemas.microsoft.com/office/drawing/2014/main" id="{AA9AD557-FD79-25E6-091F-823A037D9039}"/>
              </a:ext>
            </a:extLst>
          </p:cNvPr>
          <p:cNvSpPr>
            <a:spLocks noGrp="1"/>
          </p:cNvSpPr>
          <p:nvPr>
            <p:ph sz="half" idx="11" hasCustomPrompt="1"/>
          </p:nvPr>
        </p:nvSpPr>
        <p:spPr>
          <a:xfrm>
            <a:off x="393384" y="3183603"/>
            <a:ext cx="5628821" cy="259502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1487313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E3C0A905-A4EE-CDDD-2A6B-C7475222E89C}"/>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8B915BCC-F1D1-C2EF-6928-13D7487A979E}"/>
              </a:ext>
            </a:extLst>
          </p:cNvPr>
          <p:cNvSpPr>
            <a:spLocks noGrp="1"/>
          </p:cNvSpPr>
          <p:nvPr>
            <p:ph idx="10" hasCustomPrompt="1"/>
          </p:nvPr>
        </p:nvSpPr>
        <p:spPr>
          <a:xfrm>
            <a:off x="394316" y="3963176"/>
            <a:ext cx="11381889" cy="18060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3">
            <a:extLst>
              <a:ext uri="{FF2B5EF4-FFF2-40B4-BE49-F238E27FC236}">
                <a16:creationId xmlns:a16="http://schemas.microsoft.com/office/drawing/2014/main" id="{4EDDDE5A-0B5C-DE40-DB11-7ECFC3CB0C08}"/>
              </a:ext>
            </a:extLst>
          </p:cNvPr>
          <p:cNvSpPr>
            <a:spLocks noGrp="1"/>
          </p:cNvSpPr>
          <p:nvPr>
            <p:ph sz="half" idx="11" hasCustomPrompt="1"/>
          </p:nvPr>
        </p:nvSpPr>
        <p:spPr>
          <a:xfrm>
            <a:off x="392451" y="1358222"/>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3">
            <a:extLst>
              <a:ext uri="{FF2B5EF4-FFF2-40B4-BE49-F238E27FC236}">
                <a16:creationId xmlns:a16="http://schemas.microsoft.com/office/drawing/2014/main" id="{986D1CA3-81B6-D575-9ADA-66E89436E03C}"/>
              </a:ext>
            </a:extLst>
          </p:cNvPr>
          <p:cNvSpPr>
            <a:spLocks noGrp="1"/>
          </p:cNvSpPr>
          <p:nvPr>
            <p:ph sz="half" idx="12" hasCustomPrompt="1"/>
          </p:nvPr>
        </p:nvSpPr>
        <p:spPr>
          <a:xfrm>
            <a:off x="8032426" y="1347708"/>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5" name="Content Placeholder 3">
            <a:extLst>
              <a:ext uri="{FF2B5EF4-FFF2-40B4-BE49-F238E27FC236}">
                <a16:creationId xmlns:a16="http://schemas.microsoft.com/office/drawing/2014/main" id="{15E11FC8-53E7-5FFB-404E-CC2FB9E2EB1E}"/>
              </a:ext>
            </a:extLst>
          </p:cNvPr>
          <p:cNvSpPr>
            <a:spLocks noGrp="1"/>
          </p:cNvSpPr>
          <p:nvPr>
            <p:ph sz="half" idx="13" hasCustomPrompt="1"/>
          </p:nvPr>
        </p:nvSpPr>
        <p:spPr>
          <a:xfrm>
            <a:off x="4212438" y="1356863"/>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1565505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A858BFC4-4E31-2888-F812-62A2B962DF7B}"/>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31F95820-6C20-4F94-DDD8-E825B362F339}"/>
              </a:ext>
            </a:extLst>
          </p:cNvPr>
          <p:cNvSpPr>
            <a:spLocks noGrp="1"/>
          </p:cNvSpPr>
          <p:nvPr>
            <p:ph idx="10" hasCustomPrompt="1"/>
          </p:nvPr>
        </p:nvSpPr>
        <p:spPr>
          <a:xfrm>
            <a:off x="394316" y="1347708"/>
            <a:ext cx="11381889" cy="1759156"/>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3">
            <a:extLst>
              <a:ext uri="{FF2B5EF4-FFF2-40B4-BE49-F238E27FC236}">
                <a16:creationId xmlns:a16="http://schemas.microsoft.com/office/drawing/2014/main" id="{E7187696-4112-ED8D-1C60-7ADC2672CE52}"/>
              </a:ext>
            </a:extLst>
          </p:cNvPr>
          <p:cNvSpPr>
            <a:spLocks noGrp="1"/>
          </p:cNvSpPr>
          <p:nvPr>
            <p:ph sz="half" idx="11" hasCustomPrompt="1"/>
          </p:nvPr>
        </p:nvSpPr>
        <p:spPr>
          <a:xfrm>
            <a:off x="392451" y="3209036"/>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3">
            <a:extLst>
              <a:ext uri="{FF2B5EF4-FFF2-40B4-BE49-F238E27FC236}">
                <a16:creationId xmlns:a16="http://schemas.microsoft.com/office/drawing/2014/main" id="{233FA28F-BE9A-BE71-1D57-A205E28D420D}"/>
              </a:ext>
            </a:extLst>
          </p:cNvPr>
          <p:cNvSpPr>
            <a:spLocks noGrp="1"/>
          </p:cNvSpPr>
          <p:nvPr>
            <p:ph sz="half" idx="12" hasCustomPrompt="1"/>
          </p:nvPr>
        </p:nvSpPr>
        <p:spPr>
          <a:xfrm>
            <a:off x="8032426" y="3198522"/>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5" name="Content Placeholder 3">
            <a:extLst>
              <a:ext uri="{FF2B5EF4-FFF2-40B4-BE49-F238E27FC236}">
                <a16:creationId xmlns:a16="http://schemas.microsoft.com/office/drawing/2014/main" id="{6275704D-EFE8-1909-BFE1-CAC283341426}"/>
              </a:ext>
            </a:extLst>
          </p:cNvPr>
          <p:cNvSpPr>
            <a:spLocks noGrp="1"/>
          </p:cNvSpPr>
          <p:nvPr>
            <p:ph sz="half" idx="13" hasCustomPrompt="1"/>
          </p:nvPr>
        </p:nvSpPr>
        <p:spPr>
          <a:xfrm>
            <a:off x="4212438" y="3207677"/>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122650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Subtitle 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19DF1874-DFE4-A1C9-9DBD-34D1F411A50A}"/>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A70F513F-4F4E-BFBF-DE4B-21F592BBC76A}"/>
              </a:ext>
            </a:extLst>
          </p:cNvPr>
          <p:cNvSpPr>
            <a:spLocks noGrp="1"/>
          </p:cNvSpPr>
          <p:nvPr>
            <p:ph sz="half" idx="1" hasCustomPrompt="1"/>
          </p:nvPr>
        </p:nvSpPr>
        <p:spPr>
          <a:xfrm>
            <a:off x="3056199" y="1347708"/>
            <a:ext cx="6036643" cy="4421495"/>
          </a:xfrm>
        </p:spPr>
        <p:txBody>
          <a:bodyPr/>
          <a:lstStyle>
            <a:lvl1pPr>
              <a:defRPr>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2">
            <a:extLst>
              <a:ext uri="{FF2B5EF4-FFF2-40B4-BE49-F238E27FC236}">
                <a16:creationId xmlns:a16="http://schemas.microsoft.com/office/drawing/2014/main" id="{3B14CE42-4C50-3788-F472-3BF58358B155}"/>
              </a:ext>
            </a:extLst>
          </p:cNvPr>
          <p:cNvSpPr>
            <a:spLocks noGrp="1"/>
          </p:cNvSpPr>
          <p:nvPr>
            <p:ph sz="half" idx="10" hasCustomPrompt="1"/>
          </p:nvPr>
        </p:nvSpPr>
        <p:spPr>
          <a:xfrm>
            <a:off x="394316" y="1347708"/>
            <a:ext cx="2570148" cy="2162873"/>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2">
            <a:extLst>
              <a:ext uri="{FF2B5EF4-FFF2-40B4-BE49-F238E27FC236}">
                <a16:creationId xmlns:a16="http://schemas.microsoft.com/office/drawing/2014/main" id="{D7433F95-E050-2FC7-892D-F468C8DB83D4}"/>
              </a:ext>
            </a:extLst>
          </p:cNvPr>
          <p:cNvSpPr>
            <a:spLocks noGrp="1"/>
          </p:cNvSpPr>
          <p:nvPr>
            <p:ph sz="half" idx="11" hasCustomPrompt="1"/>
          </p:nvPr>
        </p:nvSpPr>
        <p:spPr>
          <a:xfrm>
            <a:off x="394316" y="3578624"/>
            <a:ext cx="2570148" cy="2162873"/>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15" name="Content Placeholder 2">
            <a:extLst>
              <a:ext uri="{FF2B5EF4-FFF2-40B4-BE49-F238E27FC236}">
                <a16:creationId xmlns:a16="http://schemas.microsoft.com/office/drawing/2014/main" id="{440198F9-6632-99BA-A505-76ECD1470727}"/>
              </a:ext>
            </a:extLst>
          </p:cNvPr>
          <p:cNvSpPr>
            <a:spLocks noGrp="1"/>
          </p:cNvSpPr>
          <p:nvPr>
            <p:ph sz="half" idx="12" hasCustomPrompt="1"/>
          </p:nvPr>
        </p:nvSpPr>
        <p:spPr>
          <a:xfrm>
            <a:off x="9206057" y="1347708"/>
            <a:ext cx="2570148" cy="2162873"/>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8" name="Content Placeholder 2">
            <a:extLst>
              <a:ext uri="{FF2B5EF4-FFF2-40B4-BE49-F238E27FC236}">
                <a16:creationId xmlns:a16="http://schemas.microsoft.com/office/drawing/2014/main" id="{82610093-46F8-9D87-110A-7D7D72C35237}"/>
              </a:ext>
            </a:extLst>
          </p:cNvPr>
          <p:cNvSpPr>
            <a:spLocks noGrp="1"/>
          </p:cNvSpPr>
          <p:nvPr>
            <p:ph sz="half" idx="13" hasCustomPrompt="1"/>
          </p:nvPr>
        </p:nvSpPr>
        <p:spPr>
          <a:xfrm>
            <a:off x="9206057" y="3578624"/>
            <a:ext cx="2570148" cy="2162873"/>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188432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Subtitle_Dus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42ABE3"/>
              </a:gs>
              <a:gs pos="11000">
                <a:srgbClr val="3B4598"/>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white light&#10;&#10;AI-generated content may be incorrect.">
            <a:extLst>
              <a:ext uri="{FF2B5EF4-FFF2-40B4-BE49-F238E27FC236}">
                <a16:creationId xmlns:a16="http://schemas.microsoft.com/office/drawing/2014/main" id="{1DE38943-B87E-3DDD-2457-EC40482D9E8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ity skyline with many blue lights&#10;&#10;AI-generated content may be incorrect.">
            <a:extLst>
              <a:ext uri="{FF2B5EF4-FFF2-40B4-BE49-F238E27FC236}">
                <a16:creationId xmlns:a16="http://schemas.microsoft.com/office/drawing/2014/main" id="{7CFF8511-1BE4-4053-355D-247789DFBFD2}"/>
              </a:ext>
            </a:extLst>
          </p:cNvPr>
          <p:cNvPicPr>
            <a:picLocks noChangeAspect="1"/>
          </p:cNvPicPr>
          <p:nvPr userDrawn="1"/>
        </p:nvPicPr>
        <p:blipFill>
          <a:blip r:embed="rId3"/>
          <a:stretch>
            <a:fillRect/>
          </a:stretch>
        </p:blipFill>
        <p:spPr>
          <a:xfrm flipH="1">
            <a:off x="6590744" y="5575025"/>
            <a:ext cx="3772981" cy="1266000"/>
          </a:xfrm>
          <a:prstGeom prst="rect">
            <a:avLst/>
          </a:prstGeom>
        </p:spPr>
      </p:pic>
      <p:grpSp>
        <p:nvGrpSpPr>
          <p:cNvPr id="17" name="Group 16">
            <a:extLst>
              <a:ext uri="{FF2B5EF4-FFF2-40B4-BE49-F238E27FC236}">
                <a16:creationId xmlns:a16="http://schemas.microsoft.com/office/drawing/2014/main" id="{3067191C-B69B-B611-CAED-AE905CC1EAB1}"/>
              </a:ext>
            </a:extLst>
          </p:cNvPr>
          <p:cNvGrpSpPr/>
          <p:nvPr userDrawn="1"/>
        </p:nvGrpSpPr>
        <p:grpSpPr>
          <a:xfrm>
            <a:off x="-115456" y="5591999"/>
            <a:ext cx="12638560" cy="1274489"/>
            <a:chOff x="-115456" y="5591999"/>
            <a:chExt cx="12638560" cy="1274489"/>
          </a:xfrm>
        </p:grpSpPr>
        <p:pic>
          <p:nvPicPr>
            <p:cNvPr id="5" name="Picture 4" descr="A city skyline with many blue lights&#10;&#10;AI-generated content may be incorrect.">
              <a:extLst>
                <a:ext uri="{FF2B5EF4-FFF2-40B4-BE49-F238E27FC236}">
                  <a16:creationId xmlns:a16="http://schemas.microsoft.com/office/drawing/2014/main" id="{41598363-048E-6177-6064-D2391D64797E}"/>
                </a:ext>
              </a:extLst>
            </p:cNvPr>
            <p:cNvPicPr>
              <a:picLocks noChangeAspect="1"/>
            </p:cNvPicPr>
            <p:nvPr userDrawn="1"/>
          </p:nvPicPr>
          <p:blipFill>
            <a:blip r:embed="rId3"/>
            <a:stretch>
              <a:fillRect/>
            </a:stretch>
          </p:blipFill>
          <p:spPr>
            <a:xfrm>
              <a:off x="-115456" y="5600488"/>
              <a:ext cx="3772981" cy="1266000"/>
            </a:xfrm>
            <a:prstGeom prst="rect">
              <a:avLst/>
            </a:prstGeom>
          </p:spPr>
        </p:pic>
        <p:pic>
          <p:nvPicPr>
            <p:cNvPr id="6" name="Picture 5" descr="A city skyline with many blue lights&#10;&#10;AI-generated content may be incorrect.">
              <a:extLst>
                <a:ext uri="{FF2B5EF4-FFF2-40B4-BE49-F238E27FC236}">
                  <a16:creationId xmlns:a16="http://schemas.microsoft.com/office/drawing/2014/main" id="{325C84B0-6C3E-F97E-C662-C5BF151004C3}"/>
                </a:ext>
              </a:extLst>
            </p:cNvPr>
            <p:cNvPicPr>
              <a:picLocks noChangeAspect="1"/>
            </p:cNvPicPr>
            <p:nvPr userDrawn="1"/>
          </p:nvPicPr>
          <p:blipFill>
            <a:blip r:embed="rId3"/>
            <a:stretch>
              <a:fillRect/>
            </a:stretch>
          </p:blipFill>
          <p:spPr>
            <a:xfrm flipH="1">
              <a:off x="1883413" y="5599843"/>
              <a:ext cx="3772981" cy="1266000"/>
            </a:xfrm>
            <a:prstGeom prst="rect">
              <a:avLst/>
            </a:prstGeom>
          </p:spPr>
        </p:pic>
        <p:pic>
          <p:nvPicPr>
            <p:cNvPr id="7" name="Picture 6" descr="A city skyline with many blue lights&#10;&#10;AI-generated content may be incorrect.">
              <a:extLst>
                <a:ext uri="{FF2B5EF4-FFF2-40B4-BE49-F238E27FC236}">
                  <a16:creationId xmlns:a16="http://schemas.microsoft.com/office/drawing/2014/main" id="{BCF05869-0122-7A34-9782-8B8007770D13}"/>
                </a:ext>
              </a:extLst>
            </p:cNvPr>
            <p:cNvPicPr>
              <a:picLocks noChangeAspect="1"/>
            </p:cNvPicPr>
            <p:nvPr userDrawn="1"/>
          </p:nvPicPr>
          <p:blipFill>
            <a:blip r:embed="rId3"/>
            <a:stretch>
              <a:fillRect/>
            </a:stretch>
          </p:blipFill>
          <p:spPr>
            <a:xfrm>
              <a:off x="4591875" y="5591999"/>
              <a:ext cx="3772981" cy="1266000"/>
            </a:xfrm>
            <a:prstGeom prst="rect">
              <a:avLst/>
            </a:prstGeom>
          </p:spPr>
        </p:pic>
        <p:pic>
          <p:nvPicPr>
            <p:cNvPr id="11" name="Picture 10" descr="A city skyline with many blue lights&#10;&#10;AI-generated content may be incorrect.">
              <a:extLst>
                <a:ext uri="{FF2B5EF4-FFF2-40B4-BE49-F238E27FC236}">
                  <a16:creationId xmlns:a16="http://schemas.microsoft.com/office/drawing/2014/main" id="{CC619E1F-348F-EFCF-F2BB-AA9BF708EAF2}"/>
                </a:ext>
              </a:extLst>
            </p:cNvPr>
            <p:cNvPicPr>
              <a:picLocks noChangeAspect="1"/>
            </p:cNvPicPr>
            <p:nvPr userDrawn="1"/>
          </p:nvPicPr>
          <p:blipFill>
            <a:blip r:embed="rId3"/>
            <a:stretch>
              <a:fillRect/>
            </a:stretch>
          </p:blipFill>
          <p:spPr>
            <a:xfrm flipH="1">
              <a:off x="6590743" y="5592000"/>
              <a:ext cx="3772981" cy="1266000"/>
            </a:xfrm>
            <a:prstGeom prst="rect">
              <a:avLst/>
            </a:prstGeom>
          </p:spPr>
        </p:pic>
        <p:pic>
          <p:nvPicPr>
            <p:cNvPr id="16" name="Picture 15" descr="A city skyline with many blue lights&#10;&#10;AI-generated content may be incorrect.">
              <a:extLst>
                <a:ext uri="{FF2B5EF4-FFF2-40B4-BE49-F238E27FC236}">
                  <a16:creationId xmlns:a16="http://schemas.microsoft.com/office/drawing/2014/main" id="{25BEE0D5-2340-075E-6109-A3C3C1D8CC38}"/>
                </a:ext>
              </a:extLst>
            </p:cNvPr>
            <p:cNvPicPr>
              <a:picLocks noChangeAspect="1"/>
            </p:cNvPicPr>
            <p:nvPr userDrawn="1"/>
          </p:nvPicPr>
          <p:blipFill>
            <a:blip r:embed="rId3"/>
            <a:stretch>
              <a:fillRect/>
            </a:stretch>
          </p:blipFill>
          <p:spPr>
            <a:xfrm>
              <a:off x="8750123" y="5600488"/>
              <a:ext cx="377298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A582943D-7B16-B6C5-5304-D5B0ED879CBA}"/>
              </a:ext>
            </a:extLst>
          </p:cNvPr>
          <p:cNvSpPr>
            <a:spLocks noGrp="1"/>
          </p:cNvSpPr>
          <p:nvPr>
            <p:ph type="title" hasCustomPrompt="1"/>
          </p:nvPr>
        </p:nvSpPr>
        <p:spPr>
          <a:xfrm>
            <a:off x="394316" y="367259"/>
            <a:ext cx="11381889" cy="880044"/>
          </a:xfrm>
        </p:spPr>
        <p:txBody>
          <a:bodyPr>
            <a:normAutofit/>
          </a:bodyPr>
          <a:lstStyle>
            <a:lvl1pPr>
              <a:defRPr sz="4400" b="1" i="0">
                <a:solidFill>
                  <a:srgbClr val="3B4598"/>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4" name="Content Placeholder 2">
            <a:extLst>
              <a:ext uri="{FF2B5EF4-FFF2-40B4-BE49-F238E27FC236}">
                <a16:creationId xmlns:a16="http://schemas.microsoft.com/office/drawing/2014/main" id="{B2854EEB-977D-57C9-827F-0F27D4A454D3}"/>
              </a:ext>
            </a:extLst>
          </p:cNvPr>
          <p:cNvSpPr>
            <a:spLocks noGrp="1"/>
          </p:cNvSpPr>
          <p:nvPr>
            <p:ph sz="half" idx="1" hasCustomPrompt="1"/>
          </p:nvPr>
        </p:nvSpPr>
        <p:spPr>
          <a:xfrm>
            <a:off x="394316" y="1347708"/>
            <a:ext cx="4301971" cy="4449802"/>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13" name="Content Placeholder 2">
            <a:extLst>
              <a:ext uri="{FF2B5EF4-FFF2-40B4-BE49-F238E27FC236}">
                <a16:creationId xmlns:a16="http://schemas.microsoft.com/office/drawing/2014/main" id="{4A482B45-889F-5142-BC0F-D45E525DF049}"/>
              </a:ext>
            </a:extLst>
          </p:cNvPr>
          <p:cNvSpPr>
            <a:spLocks noGrp="1"/>
          </p:cNvSpPr>
          <p:nvPr>
            <p:ph sz="half" idx="12" hasCustomPrompt="1"/>
          </p:nvPr>
        </p:nvSpPr>
        <p:spPr>
          <a:xfrm>
            <a:off x="4810926" y="1352141"/>
            <a:ext cx="2570148" cy="2176720"/>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4" name="Content Placeholder 2">
            <a:extLst>
              <a:ext uri="{FF2B5EF4-FFF2-40B4-BE49-F238E27FC236}">
                <a16:creationId xmlns:a16="http://schemas.microsoft.com/office/drawing/2014/main" id="{47CDB073-0680-7F55-1F46-B744F046286B}"/>
              </a:ext>
            </a:extLst>
          </p:cNvPr>
          <p:cNvSpPr>
            <a:spLocks noGrp="1"/>
          </p:cNvSpPr>
          <p:nvPr>
            <p:ph sz="half" idx="13" hasCustomPrompt="1"/>
          </p:nvPr>
        </p:nvSpPr>
        <p:spPr>
          <a:xfrm>
            <a:off x="4810926" y="3633699"/>
            <a:ext cx="2570148" cy="212607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15" name="Content Placeholder 2">
            <a:extLst>
              <a:ext uri="{FF2B5EF4-FFF2-40B4-BE49-F238E27FC236}">
                <a16:creationId xmlns:a16="http://schemas.microsoft.com/office/drawing/2014/main" id="{5525C6F3-1234-EE7F-022F-A09807F53B31}"/>
              </a:ext>
            </a:extLst>
          </p:cNvPr>
          <p:cNvSpPr>
            <a:spLocks noGrp="1"/>
          </p:cNvSpPr>
          <p:nvPr>
            <p:ph sz="half" idx="14" hasCustomPrompt="1"/>
          </p:nvPr>
        </p:nvSpPr>
        <p:spPr>
          <a:xfrm>
            <a:off x="7478697" y="1347708"/>
            <a:ext cx="4301971" cy="4449802"/>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Tree>
    <p:extLst>
      <p:ext uri="{BB962C8B-B14F-4D97-AF65-F5344CB8AC3E}">
        <p14:creationId xmlns:p14="http://schemas.microsoft.com/office/powerpoint/2010/main" val="66147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0">
            <a:extLst>
              <a:ext uri="{FF2B5EF4-FFF2-40B4-BE49-F238E27FC236}">
                <a16:creationId xmlns:a16="http://schemas.microsoft.com/office/drawing/2014/main" id="{34E64832-2A5E-1A03-F2D8-77A19644A590}"/>
              </a:ext>
            </a:extLst>
          </p:cNvPr>
          <p:cNvSpPr>
            <a:spLocks noGrp="1"/>
          </p:cNvSpPr>
          <p:nvPr>
            <p:ph type="title" hasCustomPrompt="1"/>
          </p:nvPr>
        </p:nvSpPr>
        <p:spPr>
          <a:xfrm>
            <a:off x="831850" y="2024023"/>
            <a:ext cx="10515600" cy="1325563"/>
          </a:xfrm>
        </p:spPr>
        <p:txBody>
          <a:bodyPr>
            <a:noAutofit/>
          </a:bodyPr>
          <a:lstStyle>
            <a:lvl1pPr algn="ctr">
              <a:defRPr sz="72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15" name="Text Placeholder 2">
            <a:extLst>
              <a:ext uri="{FF2B5EF4-FFF2-40B4-BE49-F238E27FC236}">
                <a16:creationId xmlns:a16="http://schemas.microsoft.com/office/drawing/2014/main" id="{D18C36EB-5529-72B2-87F7-9801C49E1409}"/>
              </a:ext>
            </a:extLst>
          </p:cNvPr>
          <p:cNvSpPr>
            <a:spLocks noGrp="1"/>
          </p:cNvSpPr>
          <p:nvPr>
            <p:ph type="body" idx="1" hasCustomPrompt="1"/>
          </p:nvPr>
        </p:nvSpPr>
        <p:spPr>
          <a:xfrm>
            <a:off x="831850" y="3508415"/>
            <a:ext cx="10515600" cy="1500187"/>
          </a:xfrm>
        </p:spPr>
        <p:txBody>
          <a:bodyPr>
            <a:normAutofit/>
          </a:bodyPr>
          <a:lstStyle>
            <a:lvl1pPr marL="0" indent="0" algn="ctr">
              <a:buNone/>
              <a:defRPr sz="3200" b="1" i="0">
                <a:solidFill>
                  <a:srgbClr val="ED3F7B"/>
                </a:solidFill>
                <a:latin typeface="Open Sans SemiBold" pitchFamily="2" charset="0"/>
                <a:ea typeface="Open Sans SemiBold" pitchFamily="2" charset="0"/>
                <a:cs typeface="Open Sans SemiBold"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Tree>
    <p:extLst>
      <p:ext uri="{BB962C8B-B14F-4D97-AF65-F5344CB8AC3E}">
        <p14:creationId xmlns:p14="http://schemas.microsoft.com/office/powerpoint/2010/main" val="3374586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F4F6-A377-102F-21E4-65F710663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45FDF-F36E-1E86-88D7-F805B5A83E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BB2589-A922-4544-404A-A5703F7B89BC}"/>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5" name="Footer Placeholder 4">
            <a:extLst>
              <a:ext uri="{FF2B5EF4-FFF2-40B4-BE49-F238E27FC236}">
                <a16:creationId xmlns:a16="http://schemas.microsoft.com/office/drawing/2014/main" id="{9527BCE2-1626-CD37-772A-B152E2613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23B5B-D966-84C6-A3D9-951249CB4244}"/>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3252388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3C7F-EE87-485B-467F-06692F7260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E542E-DC40-CFC3-16BA-CADE736DCA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9B1641-5E9A-ADFA-3070-E42BCA5B8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CE8E95-6A05-5B6C-FFD0-0083B214A34D}"/>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6" name="Footer Placeholder 5">
            <a:extLst>
              <a:ext uri="{FF2B5EF4-FFF2-40B4-BE49-F238E27FC236}">
                <a16:creationId xmlns:a16="http://schemas.microsoft.com/office/drawing/2014/main" id="{4A18B8AE-4F5D-C434-057E-AAB644D00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5FE0E1-414E-FFE8-C837-4DEE2CC0FE57}"/>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824789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FE54-3880-AA4C-F032-2D3D21FB76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458F92-0635-A403-EA30-92607F5B76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0930E7-EAFB-9465-9872-D7CF1AA56D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67C39-2BDC-C99B-F4D7-7DFC3791F6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F93E6-2F44-E7A1-99A4-D82A692E7B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BC3099-B0E4-3DC2-6B63-B9D964FC8951}"/>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8" name="Footer Placeholder 7">
            <a:extLst>
              <a:ext uri="{FF2B5EF4-FFF2-40B4-BE49-F238E27FC236}">
                <a16:creationId xmlns:a16="http://schemas.microsoft.com/office/drawing/2014/main" id="{58E86309-1628-B814-C2FD-76AF47DF5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6F44B4-C8B5-51DB-5307-0E7AE738A899}"/>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3698458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7A67-8478-A358-5499-248DAD0DBA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C39709-B1B9-B59F-1F65-AEA8F5E3C65A}"/>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4" name="Footer Placeholder 3">
            <a:extLst>
              <a:ext uri="{FF2B5EF4-FFF2-40B4-BE49-F238E27FC236}">
                <a16:creationId xmlns:a16="http://schemas.microsoft.com/office/drawing/2014/main" id="{1526886E-3AEB-8E0B-421B-8F1888555D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EEE027-F325-70E1-CE56-8D8EC1C9DD44}"/>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221069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4D02B-FAC9-3918-9CB5-CE8CE9CC8F1B}"/>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3" name="Footer Placeholder 2">
            <a:extLst>
              <a:ext uri="{FF2B5EF4-FFF2-40B4-BE49-F238E27FC236}">
                <a16:creationId xmlns:a16="http://schemas.microsoft.com/office/drawing/2014/main" id="{D6DB6D17-0A99-46F0-7353-6CAB6A949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2C6C87-2EE8-E13D-5C78-88F5BD5AF54D}"/>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945490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6B0B-A774-A488-FFE5-7C3FAB9F8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747E3-FCF2-B714-176D-EBE237254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3505F0-740D-1966-EE8D-87BDD3932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F6CEA-0F88-E037-7A45-5FAB3008F29A}"/>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6" name="Footer Placeholder 5">
            <a:extLst>
              <a:ext uri="{FF2B5EF4-FFF2-40B4-BE49-F238E27FC236}">
                <a16:creationId xmlns:a16="http://schemas.microsoft.com/office/drawing/2014/main" id="{57B7324D-739C-A329-31D7-0754104E8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1A541-BD2E-AA13-06CB-49D937B5525E}"/>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26809374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8B69-B14E-E370-0B98-73FDEA1D2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B4CDCD-2995-3354-FC2F-6FB3A96D2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908B48-1FF4-DDEB-CE3B-17A5B4055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C1679-7946-EB79-6C8B-47AB5F6CA65C}"/>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6" name="Footer Placeholder 5">
            <a:extLst>
              <a:ext uri="{FF2B5EF4-FFF2-40B4-BE49-F238E27FC236}">
                <a16:creationId xmlns:a16="http://schemas.microsoft.com/office/drawing/2014/main" id="{40E7FBDF-C98E-8C97-BA0B-14CD65830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0114F-7C56-A33F-2D7F-663B25BCA46D}"/>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1582831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A0BE-E6E1-DDB5-576A-6E1389D036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5544BC-A011-19F6-5A94-37C13412D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A6D42-E720-F2C2-0E6B-63D13F4E749E}"/>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5" name="Footer Placeholder 4">
            <a:extLst>
              <a:ext uri="{FF2B5EF4-FFF2-40B4-BE49-F238E27FC236}">
                <a16:creationId xmlns:a16="http://schemas.microsoft.com/office/drawing/2014/main" id="{FCE91BEC-D288-76D0-6302-126DD6056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67C70-3296-899F-EFA8-146733509D50}"/>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3900694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536A0-8893-DFB5-F3D9-BF93C292E7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DAB9BA-8C69-613C-DBE2-2A3A334950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681C4-FC08-6253-721C-406630474D7B}"/>
              </a:ext>
            </a:extLst>
          </p:cNvPr>
          <p:cNvSpPr>
            <a:spLocks noGrp="1"/>
          </p:cNvSpPr>
          <p:nvPr>
            <p:ph type="dt" sz="half" idx="10"/>
          </p:nvPr>
        </p:nvSpPr>
        <p:spPr/>
        <p:txBody>
          <a:bodyPr/>
          <a:lstStyle/>
          <a:p>
            <a:fld id="{16AF657A-ACF9-4E40-A2DA-3323CFDC064A}" type="datetimeFigureOut">
              <a:rPr lang="en-US" smtClean="0"/>
              <a:t>10/10/2025</a:t>
            </a:fld>
            <a:endParaRPr lang="en-US"/>
          </a:p>
        </p:txBody>
      </p:sp>
      <p:sp>
        <p:nvSpPr>
          <p:cNvPr id="5" name="Footer Placeholder 4">
            <a:extLst>
              <a:ext uri="{FF2B5EF4-FFF2-40B4-BE49-F238E27FC236}">
                <a16:creationId xmlns:a16="http://schemas.microsoft.com/office/drawing/2014/main" id="{575F6646-D7D1-5D3E-EFFE-D858528F4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241F9-6864-9CFD-8B75-C903A3827F52}"/>
              </a:ext>
            </a:extLst>
          </p:cNvPr>
          <p:cNvSpPr>
            <a:spLocks noGrp="1"/>
          </p:cNvSpPr>
          <p:nvPr>
            <p:ph type="sldNum" sz="quarter" idx="12"/>
          </p:nvPr>
        </p:nvSpPr>
        <p:spPr/>
        <p:txBody>
          <a:bodyPr/>
          <a:lstStyle/>
          <a:p>
            <a:fld id="{F40DF7C2-04DF-C149-BAB4-89733FA27B6E}" type="slidenum">
              <a:rPr lang="en-US" smtClean="0"/>
              <a:t>‹#›</a:t>
            </a:fld>
            <a:endParaRPr lang="en-US"/>
          </a:p>
        </p:txBody>
      </p:sp>
    </p:spTree>
    <p:extLst>
      <p:ext uri="{BB962C8B-B14F-4D97-AF65-F5344CB8AC3E}">
        <p14:creationId xmlns:p14="http://schemas.microsoft.com/office/powerpoint/2010/main" val="4282462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White Blank">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3262-3664-F569-AA5C-D743AAC66915}"/>
              </a:ext>
            </a:extLst>
          </p:cNvPr>
          <p:cNvSpPr>
            <a:spLocks noGrp="1"/>
          </p:cNvSpPr>
          <p:nvPr userDrawn="1">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1584729-C19E-E7D3-7209-403255BCE506}"/>
              </a:ext>
            </a:extLst>
          </p:cNvPr>
          <p:cNvSpPr>
            <a:spLocks noGrp="1"/>
          </p:cNvSpPr>
          <p:nvPr userDrawn="1">
            <p:ph type="ftr" sz="quarter" idx="10"/>
          </p:nvPr>
        </p:nvSpPr>
        <p:spPr/>
        <p:txBody>
          <a:bodyPr/>
          <a:lstStyle/>
          <a:p>
            <a:endParaRPr lang="en-US"/>
          </a:p>
        </p:txBody>
      </p:sp>
      <p:sp>
        <p:nvSpPr>
          <p:cNvPr id="56" name="Text Placeholder 55">
            <a:extLst>
              <a:ext uri="{FF2B5EF4-FFF2-40B4-BE49-F238E27FC236}">
                <a16:creationId xmlns:a16="http://schemas.microsoft.com/office/drawing/2014/main" id="{2E2B6050-233E-98DD-81C6-E45863DFF79D}"/>
              </a:ext>
            </a:extLst>
          </p:cNvPr>
          <p:cNvSpPr>
            <a:spLocks noGrp="1"/>
          </p:cNvSpPr>
          <p:nvPr userDrawn="1">
            <p:ph type="body" sz="quarter" idx="12"/>
          </p:nvPr>
        </p:nvSpPr>
        <p:spPr>
          <a:xfrm>
            <a:off x="500064" y="1227064"/>
            <a:ext cx="11188700" cy="4907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91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Content Placeholder 2">
            <a:extLst>
              <a:ext uri="{FF2B5EF4-FFF2-40B4-BE49-F238E27FC236}">
                <a16:creationId xmlns:a16="http://schemas.microsoft.com/office/drawing/2014/main" id="{0D67A401-534F-83F4-D0F0-DF35AB8A0B7B}"/>
              </a:ext>
            </a:extLst>
          </p:cNvPr>
          <p:cNvSpPr>
            <a:spLocks noGrp="1"/>
          </p:cNvSpPr>
          <p:nvPr>
            <p:ph idx="1"/>
          </p:nvPr>
        </p:nvSpPr>
        <p:spPr>
          <a:xfrm>
            <a:off x="394315" y="1357460"/>
            <a:ext cx="11381889" cy="4402317"/>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C6740080-3552-E965-5C4B-6B5AF93B8A6A}"/>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Tree>
    <p:extLst>
      <p:ext uri="{BB962C8B-B14F-4D97-AF65-F5344CB8AC3E}">
        <p14:creationId xmlns:p14="http://schemas.microsoft.com/office/powerpoint/2010/main" val="2616011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5FFCFD5-7549-46DE-99AE-A249D5D5F38F}"/>
              </a:ext>
            </a:extLst>
          </p:cNvPr>
          <p:cNvGraphicFramePr>
            <a:graphicFrameLocks noChangeAspect="1"/>
          </p:cNvGraphicFramePr>
          <p:nvPr userDrawn="1">
            <p:custDataLst>
              <p:tags r:id="rId1"/>
            </p:custDataLst>
            <p:extLst>
              <p:ext uri="{D42A27DB-BD31-4B8C-83A1-F6EECF244321}">
                <p14:modId xmlns:p14="http://schemas.microsoft.com/office/powerpoint/2010/main" val="4017915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10" name="Object 9" hidden="1">
                        <a:extLst>
                          <a:ext uri="{FF2B5EF4-FFF2-40B4-BE49-F238E27FC236}">
                            <a16:creationId xmlns:a16="http://schemas.microsoft.com/office/drawing/2014/main" id="{F5FFCFD5-7549-46DE-99AE-A249D5D5F38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FE13E35-06C7-4AAE-AA3F-972308AF3A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
        <p:nvSpPr>
          <p:cNvPr id="13" name="Rectangle 12">
            <a:extLst>
              <a:ext uri="{FF2B5EF4-FFF2-40B4-BE49-F238E27FC236}">
                <a16:creationId xmlns:a16="http://schemas.microsoft.com/office/drawing/2014/main" id="{F8300B4D-EA0D-4DD5-92FE-9AE5CDD9248C}"/>
              </a:ext>
            </a:extLst>
          </p:cNvPr>
          <p:cNvSpPr/>
          <p:nvPr userDrawn="1"/>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3AD22B-25E4-4680-8484-6D885B9CCEE8}"/>
              </a:ext>
            </a:extLst>
          </p:cNvPr>
          <p:cNvSpPr/>
          <p:nvPr userDrawn="1"/>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ED8CC-574A-4170-AB23-424B7F5BDF08}"/>
              </a:ext>
            </a:extLst>
          </p:cNvPr>
          <p:cNvSpPr>
            <a:spLocks noGrp="1"/>
          </p:cNvSpPr>
          <p:nvPr>
            <p:ph type="title"/>
          </p:nvPr>
        </p:nvSpPr>
        <p:spPr>
          <a:xfrm>
            <a:off x="564243" y="365125"/>
            <a:ext cx="1106351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18B05A6-6B64-4F04-A952-8081607C02E5}"/>
              </a:ext>
            </a:extLst>
          </p:cNvPr>
          <p:cNvSpPr>
            <a:spLocks noGrp="1"/>
          </p:cNvSpPr>
          <p:nvPr>
            <p:ph idx="1"/>
          </p:nvPr>
        </p:nvSpPr>
        <p:spPr>
          <a:xfrm>
            <a:off x="564243" y="1825625"/>
            <a:ext cx="1106351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98E3A-8CEB-4709-9B49-E0C39D4180F1}"/>
              </a:ext>
            </a:extLst>
          </p:cNvPr>
          <p:cNvSpPr>
            <a:spLocks noGrp="1"/>
          </p:cNvSpPr>
          <p:nvPr>
            <p:ph type="ftr" sz="quarter" idx="11"/>
          </p:nvPr>
        </p:nvSpPr>
        <p:spPr>
          <a:xfrm>
            <a:off x="564243" y="6356350"/>
            <a:ext cx="4114800" cy="365125"/>
          </a:xfrm>
        </p:spPr>
        <p:txBody>
          <a:bodyPr/>
          <a:lstStyle>
            <a:lvl1pPr algn="l">
              <a:defRPr/>
            </a:lvl1pPr>
          </a:lstStyle>
          <a:p>
            <a:pPr algn="l"/>
            <a:endParaRPr lang="en-US"/>
          </a:p>
        </p:txBody>
      </p:sp>
      <p:sp>
        <p:nvSpPr>
          <p:cNvPr id="6" name="Slide Number Placeholder 5">
            <a:extLst>
              <a:ext uri="{FF2B5EF4-FFF2-40B4-BE49-F238E27FC236}">
                <a16:creationId xmlns:a16="http://schemas.microsoft.com/office/drawing/2014/main" id="{9E743404-9A57-4735-ACBB-7108D1A42753}"/>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a:t>
            </a:fld>
            <a:endParaRPr lang="en-US"/>
          </a:p>
        </p:txBody>
      </p:sp>
    </p:spTree>
    <p:extLst>
      <p:ext uri="{BB962C8B-B14F-4D97-AF65-F5344CB8AC3E}">
        <p14:creationId xmlns:p14="http://schemas.microsoft.com/office/powerpoint/2010/main" val="9080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ntent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4" name="Title 1">
            <a:extLst>
              <a:ext uri="{FF2B5EF4-FFF2-40B4-BE49-F238E27FC236}">
                <a16:creationId xmlns:a16="http://schemas.microsoft.com/office/drawing/2014/main" id="{D7D6ECEB-EEAA-5121-61A6-4A2F0688054C}"/>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5" name="Content Placeholder 2">
            <a:extLst>
              <a:ext uri="{FF2B5EF4-FFF2-40B4-BE49-F238E27FC236}">
                <a16:creationId xmlns:a16="http://schemas.microsoft.com/office/drawing/2014/main" id="{352C302F-939E-5E71-CBFC-43FD0274D19C}"/>
              </a:ext>
            </a:extLst>
          </p:cNvPr>
          <p:cNvSpPr>
            <a:spLocks noGrp="1"/>
          </p:cNvSpPr>
          <p:nvPr>
            <p:ph sz="half" idx="1"/>
          </p:nvPr>
        </p:nvSpPr>
        <p:spPr>
          <a:xfrm>
            <a:off x="394316" y="1349603"/>
            <a:ext cx="5625484" cy="4421496"/>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3E95EFA-C277-0DB3-1F35-091DEE00B28A}"/>
              </a:ext>
            </a:extLst>
          </p:cNvPr>
          <p:cNvSpPr>
            <a:spLocks noGrp="1"/>
          </p:cNvSpPr>
          <p:nvPr>
            <p:ph sz="half" idx="10"/>
          </p:nvPr>
        </p:nvSpPr>
        <p:spPr>
          <a:xfrm>
            <a:off x="6150721" y="1347708"/>
            <a:ext cx="5625484" cy="4421496"/>
          </a:xfrm>
        </p:spPr>
        <p:txBody>
          <a:bodyPr/>
          <a:lstStyle>
            <a:lvl1pPr>
              <a:defRPr b="0" i="0">
                <a:latin typeface="Open Sans Light" pitchFamily="2" charset="0"/>
                <a:ea typeface="Open Sans Light" pitchFamily="2" charset="0"/>
                <a:cs typeface="Open Sans Light" pitchFamily="2" charset="0"/>
              </a:defRPr>
            </a:lvl1pPr>
            <a:lvl2pPr>
              <a:defRPr b="0" i="0">
                <a:latin typeface="Open Sans Light" pitchFamily="2" charset="0"/>
                <a:ea typeface="Open Sans Light" pitchFamily="2" charset="0"/>
                <a:cs typeface="Open Sans Light" pitchFamily="2" charset="0"/>
              </a:defRPr>
            </a:lvl2pPr>
            <a:lvl3pPr>
              <a:defRPr b="0" i="0">
                <a:latin typeface="Open Sans Light" pitchFamily="2" charset="0"/>
                <a:ea typeface="Open Sans Light" pitchFamily="2" charset="0"/>
                <a:cs typeface="Open Sans Light" pitchFamily="2" charset="0"/>
              </a:defRPr>
            </a:lvl3pPr>
            <a:lvl4pPr>
              <a:defRPr b="0" i="0">
                <a:latin typeface="Open Sans Light" pitchFamily="2" charset="0"/>
                <a:ea typeface="Open Sans Light" pitchFamily="2" charset="0"/>
                <a:cs typeface="Open Sans Light" pitchFamily="2" charset="0"/>
              </a:defRPr>
            </a:lvl4pPr>
            <a:lvl5pPr>
              <a:defRPr b="0" i="0">
                <a:latin typeface="Open Sans Light" pitchFamily="2" charset="0"/>
                <a:ea typeface="Open Sans Light" pitchFamily="2" charset="0"/>
                <a:cs typeface="Open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58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s, and Text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57ABDAF7-7D88-44D0-BC27-CB75499A2B93}"/>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E59044C0-65DE-877D-FE31-0C379C882ED9}"/>
              </a:ext>
            </a:extLst>
          </p:cNvPr>
          <p:cNvSpPr>
            <a:spLocks noGrp="1"/>
          </p:cNvSpPr>
          <p:nvPr>
            <p:ph idx="10" hasCustomPrompt="1"/>
          </p:nvPr>
        </p:nvSpPr>
        <p:spPr>
          <a:xfrm>
            <a:off x="394316" y="3963177"/>
            <a:ext cx="11381889" cy="1796600"/>
          </a:xfrm>
        </p:spPr>
        <p:txBody>
          <a:bodyPr/>
          <a:lstStyle>
            <a:lvl1pPr>
              <a:defRPr>
                <a:latin typeface="Open Sans Light" pitchFamily="2" charset="0"/>
                <a:ea typeface="Open Sans Light" pitchFamily="2" charset="0"/>
                <a:cs typeface="Open Sans Light" pitchFamily="2" charset="0"/>
              </a:defRPr>
            </a:lvl1pPr>
          </a:lstStyle>
          <a:p>
            <a:pPr lvl="0"/>
            <a:r>
              <a:rPr lang="en-US"/>
              <a:t>Click to edit text</a:t>
            </a:r>
          </a:p>
        </p:txBody>
      </p:sp>
      <p:sp>
        <p:nvSpPr>
          <p:cNvPr id="4" name="Content Placeholder 3">
            <a:extLst>
              <a:ext uri="{FF2B5EF4-FFF2-40B4-BE49-F238E27FC236}">
                <a16:creationId xmlns:a16="http://schemas.microsoft.com/office/drawing/2014/main" id="{CD3B1E3C-48F2-9EDD-568B-3257F7F03F2E}"/>
              </a:ext>
            </a:extLst>
          </p:cNvPr>
          <p:cNvSpPr>
            <a:spLocks noGrp="1"/>
          </p:cNvSpPr>
          <p:nvPr>
            <p:ph sz="half" idx="2" hasCustomPrompt="1"/>
          </p:nvPr>
        </p:nvSpPr>
        <p:spPr>
          <a:xfrm>
            <a:off x="6151106" y="1347708"/>
            <a:ext cx="5628821" cy="2518929"/>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5" name="Content Placeholder 3">
            <a:extLst>
              <a:ext uri="{FF2B5EF4-FFF2-40B4-BE49-F238E27FC236}">
                <a16:creationId xmlns:a16="http://schemas.microsoft.com/office/drawing/2014/main" id="{7AE59C2F-82FD-FF57-D52C-2AEC5B9B7A47}"/>
              </a:ext>
            </a:extLst>
          </p:cNvPr>
          <p:cNvSpPr>
            <a:spLocks noGrp="1"/>
          </p:cNvSpPr>
          <p:nvPr>
            <p:ph sz="half" idx="11" hasCustomPrompt="1"/>
          </p:nvPr>
        </p:nvSpPr>
        <p:spPr>
          <a:xfrm>
            <a:off x="406507" y="1347708"/>
            <a:ext cx="5628821" cy="2518929"/>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33218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75D37107-7096-0614-CEF7-0D912343D16F}"/>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C296992B-24BA-732D-725C-7E0BED47CBE5}"/>
              </a:ext>
            </a:extLst>
          </p:cNvPr>
          <p:cNvSpPr>
            <a:spLocks noGrp="1"/>
          </p:cNvSpPr>
          <p:nvPr>
            <p:ph idx="10" hasCustomPrompt="1"/>
          </p:nvPr>
        </p:nvSpPr>
        <p:spPr>
          <a:xfrm>
            <a:off x="394316" y="1347708"/>
            <a:ext cx="11381889" cy="1759156"/>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4" name="Content Placeholder 3">
            <a:extLst>
              <a:ext uri="{FF2B5EF4-FFF2-40B4-BE49-F238E27FC236}">
                <a16:creationId xmlns:a16="http://schemas.microsoft.com/office/drawing/2014/main" id="{F9112EFE-81F5-14F1-1C1D-2681575C2102}"/>
              </a:ext>
            </a:extLst>
          </p:cNvPr>
          <p:cNvSpPr>
            <a:spLocks noGrp="1"/>
          </p:cNvSpPr>
          <p:nvPr>
            <p:ph sz="half" idx="2" hasCustomPrompt="1"/>
          </p:nvPr>
        </p:nvSpPr>
        <p:spPr>
          <a:xfrm>
            <a:off x="6137983" y="3183603"/>
            <a:ext cx="5628821" cy="259502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5" name="Content Placeholder 3">
            <a:extLst>
              <a:ext uri="{FF2B5EF4-FFF2-40B4-BE49-F238E27FC236}">
                <a16:creationId xmlns:a16="http://schemas.microsoft.com/office/drawing/2014/main" id="{16A787EF-7FEA-D30D-A9B7-EEED79B97893}"/>
              </a:ext>
            </a:extLst>
          </p:cNvPr>
          <p:cNvSpPr>
            <a:spLocks noGrp="1"/>
          </p:cNvSpPr>
          <p:nvPr>
            <p:ph sz="half" idx="11" hasCustomPrompt="1"/>
          </p:nvPr>
        </p:nvSpPr>
        <p:spPr>
          <a:xfrm>
            <a:off x="393384" y="3183603"/>
            <a:ext cx="5628821" cy="2595028"/>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06657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3 Images, and Text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958F9B1B-D84E-1657-0E32-A18DC98AC94E}"/>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E6C5BFDD-F131-538C-82BF-60AA8B957B28}"/>
              </a:ext>
            </a:extLst>
          </p:cNvPr>
          <p:cNvSpPr>
            <a:spLocks noGrp="1"/>
          </p:cNvSpPr>
          <p:nvPr>
            <p:ph idx="10" hasCustomPrompt="1"/>
          </p:nvPr>
        </p:nvSpPr>
        <p:spPr>
          <a:xfrm>
            <a:off x="394316" y="3963176"/>
            <a:ext cx="11381889" cy="18060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4" name="Content Placeholder 3">
            <a:extLst>
              <a:ext uri="{FF2B5EF4-FFF2-40B4-BE49-F238E27FC236}">
                <a16:creationId xmlns:a16="http://schemas.microsoft.com/office/drawing/2014/main" id="{6DD7C7B0-5AB2-66CE-356D-80AB0118272A}"/>
              </a:ext>
            </a:extLst>
          </p:cNvPr>
          <p:cNvSpPr>
            <a:spLocks noGrp="1"/>
          </p:cNvSpPr>
          <p:nvPr>
            <p:ph sz="half" idx="11" hasCustomPrompt="1"/>
          </p:nvPr>
        </p:nvSpPr>
        <p:spPr>
          <a:xfrm>
            <a:off x="392451" y="1358222"/>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5" name="Content Placeholder 3">
            <a:extLst>
              <a:ext uri="{FF2B5EF4-FFF2-40B4-BE49-F238E27FC236}">
                <a16:creationId xmlns:a16="http://schemas.microsoft.com/office/drawing/2014/main" id="{43DC631C-88B6-4BA4-B1AA-125C4ADE11AF}"/>
              </a:ext>
            </a:extLst>
          </p:cNvPr>
          <p:cNvSpPr>
            <a:spLocks noGrp="1"/>
          </p:cNvSpPr>
          <p:nvPr>
            <p:ph sz="half" idx="12" hasCustomPrompt="1"/>
          </p:nvPr>
        </p:nvSpPr>
        <p:spPr>
          <a:xfrm>
            <a:off x="8032426" y="1347708"/>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6" name="Content Placeholder 3">
            <a:extLst>
              <a:ext uri="{FF2B5EF4-FFF2-40B4-BE49-F238E27FC236}">
                <a16:creationId xmlns:a16="http://schemas.microsoft.com/office/drawing/2014/main" id="{30019110-3022-F1D1-B092-9611490C83EE}"/>
              </a:ext>
            </a:extLst>
          </p:cNvPr>
          <p:cNvSpPr>
            <a:spLocks noGrp="1"/>
          </p:cNvSpPr>
          <p:nvPr>
            <p:ph sz="half" idx="13" hasCustomPrompt="1"/>
          </p:nvPr>
        </p:nvSpPr>
        <p:spPr>
          <a:xfrm>
            <a:off x="4212438" y="1356863"/>
            <a:ext cx="3739363" cy="2518929"/>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93509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3 Images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8649AB42-CA9D-5E2C-ED3F-55D46A6AB021}"/>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F7E398D8-6201-A512-3F12-7ED26425DC73}"/>
              </a:ext>
            </a:extLst>
          </p:cNvPr>
          <p:cNvSpPr>
            <a:spLocks noGrp="1"/>
          </p:cNvSpPr>
          <p:nvPr>
            <p:ph idx="10" hasCustomPrompt="1"/>
          </p:nvPr>
        </p:nvSpPr>
        <p:spPr>
          <a:xfrm>
            <a:off x="394316" y="1347708"/>
            <a:ext cx="11381889" cy="1759156"/>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edit text</a:t>
            </a:r>
          </a:p>
        </p:txBody>
      </p:sp>
      <p:sp>
        <p:nvSpPr>
          <p:cNvPr id="5" name="Content Placeholder 3">
            <a:extLst>
              <a:ext uri="{FF2B5EF4-FFF2-40B4-BE49-F238E27FC236}">
                <a16:creationId xmlns:a16="http://schemas.microsoft.com/office/drawing/2014/main" id="{8532DE5C-A3E2-9779-9A27-45FFC0E8B66E}"/>
              </a:ext>
            </a:extLst>
          </p:cNvPr>
          <p:cNvSpPr>
            <a:spLocks noGrp="1"/>
          </p:cNvSpPr>
          <p:nvPr>
            <p:ph sz="half" idx="11" hasCustomPrompt="1"/>
          </p:nvPr>
        </p:nvSpPr>
        <p:spPr>
          <a:xfrm>
            <a:off x="392451" y="3209036"/>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6" name="Content Placeholder 3">
            <a:extLst>
              <a:ext uri="{FF2B5EF4-FFF2-40B4-BE49-F238E27FC236}">
                <a16:creationId xmlns:a16="http://schemas.microsoft.com/office/drawing/2014/main" id="{D6622280-39E4-F04A-3004-6BEB8C8CF1A1}"/>
              </a:ext>
            </a:extLst>
          </p:cNvPr>
          <p:cNvSpPr>
            <a:spLocks noGrp="1"/>
          </p:cNvSpPr>
          <p:nvPr>
            <p:ph sz="half" idx="12" hasCustomPrompt="1"/>
          </p:nvPr>
        </p:nvSpPr>
        <p:spPr>
          <a:xfrm>
            <a:off x="8032426" y="3198522"/>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7" name="Content Placeholder 3">
            <a:extLst>
              <a:ext uri="{FF2B5EF4-FFF2-40B4-BE49-F238E27FC236}">
                <a16:creationId xmlns:a16="http://schemas.microsoft.com/office/drawing/2014/main" id="{94305A9A-0B32-C7E3-CE1A-0604730CC5AB}"/>
              </a:ext>
            </a:extLst>
          </p:cNvPr>
          <p:cNvSpPr>
            <a:spLocks noGrp="1"/>
          </p:cNvSpPr>
          <p:nvPr>
            <p:ph sz="half" idx="13" hasCustomPrompt="1"/>
          </p:nvPr>
        </p:nvSpPr>
        <p:spPr>
          <a:xfrm>
            <a:off x="4212438" y="3207677"/>
            <a:ext cx="3739363" cy="2561527"/>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211704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4 Images Sunris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49F99D-6480-91B0-099C-0C87A608C289}"/>
              </a:ext>
            </a:extLst>
          </p:cNvPr>
          <p:cNvSpPr/>
          <p:nvPr userDrawn="1"/>
        </p:nvSpPr>
        <p:spPr>
          <a:xfrm rot="10800000">
            <a:off x="0" y="0"/>
            <a:ext cx="12192000" cy="6858000"/>
          </a:xfrm>
          <a:prstGeom prst="rect">
            <a:avLst/>
          </a:prstGeom>
          <a:gradFill>
            <a:gsLst>
              <a:gs pos="100000">
                <a:srgbClr val="3B4598"/>
              </a:gs>
              <a:gs pos="50000">
                <a:srgbClr val="9C3C9A"/>
              </a:gs>
              <a:gs pos="0">
                <a:srgbClr val="ED3F7B"/>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8D8D9E-103B-EBBB-911B-4955F18A0C0C}"/>
              </a:ext>
            </a:extLst>
          </p:cNvPr>
          <p:cNvSpPr/>
          <p:nvPr userDrawn="1"/>
        </p:nvSpPr>
        <p:spPr>
          <a:xfrm>
            <a:off x="302581" y="266854"/>
            <a:ext cx="11586839" cy="6591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bright light in the dark&#10;&#10;AI-generated content may be incorrect.">
            <a:extLst>
              <a:ext uri="{FF2B5EF4-FFF2-40B4-BE49-F238E27FC236}">
                <a16:creationId xmlns:a16="http://schemas.microsoft.com/office/drawing/2014/main" id="{3E5594DF-9208-4697-904A-8DA68C1D61C4}"/>
              </a:ext>
            </a:extLst>
          </p:cNvPr>
          <p:cNvPicPr>
            <a:picLocks noChangeAspect="1"/>
          </p:cNvPicPr>
          <p:nvPr userDrawn="1"/>
        </p:nvPicPr>
        <p:blipFill>
          <a:blip r:embed="rId2"/>
          <a:stretch>
            <a:fillRect/>
          </a:stretch>
        </p:blipFill>
        <p:spPr>
          <a:xfrm rot="1504020">
            <a:off x="10674513" y="4210539"/>
            <a:ext cx="2613910" cy="4220047"/>
          </a:xfrm>
          <a:prstGeom prst="rect">
            <a:avLst/>
          </a:prstGeom>
        </p:spPr>
      </p:pic>
      <p:grpSp>
        <p:nvGrpSpPr>
          <p:cNvPr id="24" name="Group 23">
            <a:extLst>
              <a:ext uri="{FF2B5EF4-FFF2-40B4-BE49-F238E27FC236}">
                <a16:creationId xmlns:a16="http://schemas.microsoft.com/office/drawing/2014/main" id="{9E820849-0AD2-0DF9-7E1F-A655D04AF34D}"/>
              </a:ext>
            </a:extLst>
          </p:cNvPr>
          <p:cNvGrpSpPr/>
          <p:nvPr userDrawn="1"/>
        </p:nvGrpSpPr>
        <p:grpSpPr>
          <a:xfrm>
            <a:off x="-115456" y="5592000"/>
            <a:ext cx="12646026" cy="1266001"/>
            <a:chOff x="-200297" y="5592000"/>
            <a:chExt cx="12646026" cy="1266001"/>
          </a:xfrm>
        </p:grpSpPr>
        <p:pic>
          <p:nvPicPr>
            <p:cNvPr id="19" name="Picture 18">
              <a:extLst>
                <a:ext uri="{FF2B5EF4-FFF2-40B4-BE49-F238E27FC236}">
                  <a16:creationId xmlns:a16="http://schemas.microsoft.com/office/drawing/2014/main" id="{D911F777-5810-21AF-2DDB-4648DC2CE60F}"/>
                </a:ext>
              </a:extLst>
            </p:cNvPr>
            <p:cNvPicPr>
              <a:picLocks noChangeAspect="1"/>
            </p:cNvPicPr>
            <p:nvPr userDrawn="1"/>
          </p:nvPicPr>
          <p:blipFill>
            <a:blip r:embed="rId3"/>
            <a:stretch>
              <a:fillRect/>
            </a:stretch>
          </p:blipFill>
          <p:spPr>
            <a:xfrm>
              <a:off x="-200297" y="5592001"/>
              <a:ext cx="3787911" cy="1266000"/>
            </a:xfrm>
            <a:prstGeom prst="rect">
              <a:avLst/>
            </a:prstGeom>
          </p:spPr>
        </p:pic>
        <p:pic>
          <p:nvPicPr>
            <p:cNvPr id="20" name="Picture 19">
              <a:extLst>
                <a:ext uri="{FF2B5EF4-FFF2-40B4-BE49-F238E27FC236}">
                  <a16:creationId xmlns:a16="http://schemas.microsoft.com/office/drawing/2014/main" id="{3C6BBEF0-ED0C-734C-C602-AA75B98BC689}"/>
                </a:ext>
              </a:extLst>
            </p:cNvPr>
            <p:cNvPicPr>
              <a:picLocks noChangeAspect="1"/>
            </p:cNvPicPr>
            <p:nvPr userDrawn="1"/>
          </p:nvPicPr>
          <p:blipFill>
            <a:blip r:embed="rId3"/>
            <a:stretch>
              <a:fillRect/>
            </a:stretch>
          </p:blipFill>
          <p:spPr>
            <a:xfrm flipH="1">
              <a:off x="1803781" y="5592001"/>
              <a:ext cx="3787911" cy="1266000"/>
            </a:xfrm>
            <a:prstGeom prst="rect">
              <a:avLst/>
            </a:prstGeom>
          </p:spPr>
        </p:pic>
        <p:pic>
          <p:nvPicPr>
            <p:cNvPr id="21" name="Picture 20">
              <a:extLst>
                <a:ext uri="{FF2B5EF4-FFF2-40B4-BE49-F238E27FC236}">
                  <a16:creationId xmlns:a16="http://schemas.microsoft.com/office/drawing/2014/main" id="{1974458A-5F50-8439-5525-3C9FD45534D9}"/>
                </a:ext>
              </a:extLst>
            </p:cNvPr>
            <p:cNvPicPr>
              <a:picLocks noChangeAspect="1"/>
            </p:cNvPicPr>
            <p:nvPr userDrawn="1"/>
          </p:nvPicPr>
          <p:blipFill>
            <a:blip r:embed="rId3"/>
            <a:stretch>
              <a:fillRect/>
            </a:stretch>
          </p:blipFill>
          <p:spPr>
            <a:xfrm>
              <a:off x="4510505" y="5592001"/>
              <a:ext cx="3787911" cy="1266000"/>
            </a:xfrm>
            <a:prstGeom prst="rect">
              <a:avLst/>
            </a:prstGeom>
          </p:spPr>
        </p:pic>
        <p:pic>
          <p:nvPicPr>
            <p:cNvPr id="22" name="Picture 21">
              <a:extLst>
                <a:ext uri="{FF2B5EF4-FFF2-40B4-BE49-F238E27FC236}">
                  <a16:creationId xmlns:a16="http://schemas.microsoft.com/office/drawing/2014/main" id="{5462E7BA-D1B1-A40D-DF99-06F394A68ED2}"/>
                </a:ext>
              </a:extLst>
            </p:cNvPr>
            <p:cNvPicPr>
              <a:picLocks noChangeAspect="1"/>
            </p:cNvPicPr>
            <p:nvPr userDrawn="1"/>
          </p:nvPicPr>
          <p:blipFill>
            <a:blip r:embed="rId3"/>
            <a:stretch>
              <a:fillRect/>
            </a:stretch>
          </p:blipFill>
          <p:spPr>
            <a:xfrm flipH="1">
              <a:off x="6600308" y="5592000"/>
              <a:ext cx="3787911" cy="1266000"/>
            </a:xfrm>
            <a:prstGeom prst="rect">
              <a:avLst/>
            </a:prstGeom>
          </p:spPr>
        </p:pic>
        <p:pic>
          <p:nvPicPr>
            <p:cNvPr id="23" name="Picture 22">
              <a:extLst>
                <a:ext uri="{FF2B5EF4-FFF2-40B4-BE49-F238E27FC236}">
                  <a16:creationId xmlns:a16="http://schemas.microsoft.com/office/drawing/2014/main" id="{ACA03C73-9CBF-581A-3DEB-C762B020C0AE}"/>
                </a:ext>
              </a:extLst>
            </p:cNvPr>
            <p:cNvPicPr>
              <a:picLocks noChangeAspect="1"/>
            </p:cNvPicPr>
            <p:nvPr userDrawn="1"/>
          </p:nvPicPr>
          <p:blipFill>
            <a:blip r:embed="rId3"/>
            <a:stretch>
              <a:fillRect/>
            </a:stretch>
          </p:blipFill>
          <p:spPr>
            <a:xfrm>
              <a:off x="8657818" y="5592000"/>
              <a:ext cx="3787911" cy="1266000"/>
            </a:xfrm>
            <a:prstGeom prst="rect">
              <a:avLst/>
            </a:prstGeom>
          </p:spPr>
        </p:pic>
      </p:grpSp>
      <p:pic>
        <p:nvPicPr>
          <p:cNvPr id="12" name="Picture 11">
            <a:extLst>
              <a:ext uri="{FF2B5EF4-FFF2-40B4-BE49-F238E27FC236}">
                <a16:creationId xmlns:a16="http://schemas.microsoft.com/office/drawing/2014/main" id="{E193B843-36FD-CE4C-0AEA-163E7C9F3B4A}"/>
              </a:ext>
            </a:extLst>
          </p:cNvPr>
          <p:cNvPicPr>
            <a:picLocks noChangeAspect="1"/>
          </p:cNvPicPr>
          <p:nvPr userDrawn="1"/>
        </p:nvPicPr>
        <p:blipFill>
          <a:blip r:embed="rId4"/>
          <a:stretch>
            <a:fillRect/>
          </a:stretch>
        </p:blipFill>
        <p:spPr>
          <a:xfrm>
            <a:off x="84402" y="5589492"/>
            <a:ext cx="1101947" cy="1179341"/>
          </a:xfrm>
          <a:prstGeom prst="rect">
            <a:avLst/>
          </a:prstGeom>
          <a:effectLst/>
        </p:spPr>
      </p:pic>
      <p:sp>
        <p:nvSpPr>
          <p:cNvPr id="2" name="Title 1">
            <a:extLst>
              <a:ext uri="{FF2B5EF4-FFF2-40B4-BE49-F238E27FC236}">
                <a16:creationId xmlns:a16="http://schemas.microsoft.com/office/drawing/2014/main" id="{F30958D4-94C7-5B2D-F38C-6DE49E011335}"/>
              </a:ext>
            </a:extLst>
          </p:cNvPr>
          <p:cNvSpPr>
            <a:spLocks noGrp="1"/>
          </p:cNvSpPr>
          <p:nvPr>
            <p:ph type="title" hasCustomPrompt="1"/>
          </p:nvPr>
        </p:nvSpPr>
        <p:spPr>
          <a:xfrm>
            <a:off x="394316" y="367259"/>
            <a:ext cx="11381889" cy="880044"/>
          </a:xfrm>
        </p:spPr>
        <p:txBody>
          <a:bodyPr>
            <a:normAutofit/>
          </a:bodyPr>
          <a:lstStyle>
            <a:lvl1pPr>
              <a:defRPr sz="4400" b="1" i="0">
                <a:solidFill>
                  <a:srgbClr val="9C3C9A"/>
                </a:solidFill>
                <a:latin typeface="Open Sans ExtraBold" pitchFamily="2" charset="0"/>
                <a:ea typeface="Open Sans ExtraBold" pitchFamily="2" charset="0"/>
                <a:cs typeface="Open Sans ExtraBold" pitchFamily="2" charset="0"/>
              </a:defRPr>
            </a:lvl1pPr>
          </a:lstStyle>
          <a:p>
            <a:r>
              <a:rPr lang="en-US"/>
              <a:t>Click to add title</a:t>
            </a:r>
          </a:p>
        </p:txBody>
      </p:sp>
      <p:sp>
        <p:nvSpPr>
          <p:cNvPr id="3" name="Content Placeholder 2">
            <a:extLst>
              <a:ext uri="{FF2B5EF4-FFF2-40B4-BE49-F238E27FC236}">
                <a16:creationId xmlns:a16="http://schemas.microsoft.com/office/drawing/2014/main" id="{17BBF2D8-7EFE-508F-4E6A-CD43C6C4D069}"/>
              </a:ext>
            </a:extLst>
          </p:cNvPr>
          <p:cNvSpPr>
            <a:spLocks noGrp="1"/>
          </p:cNvSpPr>
          <p:nvPr>
            <p:ph sz="half" idx="1" hasCustomPrompt="1"/>
          </p:nvPr>
        </p:nvSpPr>
        <p:spPr>
          <a:xfrm>
            <a:off x="3056199" y="1347708"/>
            <a:ext cx="6036643" cy="4421495"/>
          </a:xfrm>
        </p:spPr>
        <p:txBody>
          <a:bodyPr/>
          <a:lstStyle>
            <a:lvl1pPr>
              <a:defRPr>
                <a:latin typeface="Open Sans Light" pitchFamily="2" charset="0"/>
                <a:ea typeface="Open Sans Light" pitchFamily="2" charset="0"/>
                <a:cs typeface="Open Sans Light" pitchFamily="2" charset="0"/>
              </a:defRPr>
            </a:lvl1pPr>
          </a:lstStyle>
          <a:p>
            <a:pPr lvl="0"/>
            <a:r>
              <a:rPr lang="en-US"/>
              <a:t>Click to edit text</a:t>
            </a:r>
          </a:p>
        </p:txBody>
      </p:sp>
      <p:sp>
        <p:nvSpPr>
          <p:cNvPr id="4" name="Content Placeholder 2">
            <a:extLst>
              <a:ext uri="{FF2B5EF4-FFF2-40B4-BE49-F238E27FC236}">
                <a16:creationId xmlns:a16="http://schemas.microsoft.com/office/drawing/2014/main" id="{173F1AFD-3513-7DE6-31AF-11380D97A5CA}"/>
              </a:ext>
            </a:extLst>
          </p:cNvPr>
          <p:cNvSpPr>
            <a:spLocks noGrp="1"/>
          </p:cNvSpPr>
          <p:nvPr>
            <p:ph sz="half" idx="10" hasCustomPrompt="1"/>
          </p:nvPr>
        </p:nvSpPr>
        <p:spPr>
          <a:xfrm>
            <a:off x="394316" y="1347708"/>
            <a:ext cx="2570148" cy="2162873"/>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5" name="Content Placeholder 2">
            <a:extLst>
              <a:ext uri="{FF2B5EF4-FFF2-40B4-BE49-F238E27FC236}">
                <a16:creationId xmlns:a16="http://schemas.microsoft.com/office/drawing/2014/main" id="{CDE99042-B944-D3E3-48CE-0BA44DD378ED}"/>
              </a:ext>
            </a:extLst>
          </p:cNvPr>
          <p:cNvSpPr>
            <a:spLocks noGrp="1"/>
          </p:cNvSpPr>
          <p:nvPr>
            <p:ph sz="half" idx="11" hasCustomPrompt="1"/>
          </p:nvPr>
        </p:nvSpPr>
        <p:spPr>
          <a:xfrm>
            <a:off x="394316" y="3578624"/>
            <a:ext cx="2570148" cy="2162873"/>
          </a:xfrm>
        </p:spPr>
        <p:txBody>
          <a:bodyPr/>
          <a:lstStyle>
            <a:lvl1pPr>
              <a:defRPr>
                <a:latin typeface="Open Sans Light" pitchFamily="2" charset="0"/>
                <a:ea typeface="Open Sans Light" pitchFamily="2" charset="0"/>
                <a:cs typeface="Open Sans Light" pitchFamily="2" charset="0"/>
              </a:defRPr>
            </a:lvl1pPr>
          </a:lstStyle>
          <a:p>
            <a:pPr lvl="0"/>
            <a:r>
              <a:rPr lang="en-US"/>
              <a:t>Click to add image</a:t>
            </a:r>
          </a:p>
        </p:txBody>
      </p:sp>
      <p:sp>
        <p:nvSpPr>
          <p:cNvPr id="6" name="Content Placeholder 2">
            <a:extLst>
              <a:ext uri="{FF2B5EF4-FFF2-40B4-BE49-F238E27FC236}">
                <a16:creationId xmlns:a16="http://schemas.microsoft.com/office/drawing/2014/main" id="{3536DF96-D18C-05A4-89C3-BD28375FB943}"/>
              </a:ext>
            </a:extLst>
          </p:cNvPr>
          <p:cNvSpPr>
            <a:spLocks noGrp="1"/>
          </p:cNvSpPr>
          <p:nvPr>
            <p:ph sz="half" idx="12" hasCustomPrompt="1"/>
          </p:nvPr>
        </p:nvSpPr>
        <p:spPr>
          <a:xfrm>
            <a:off x="9206057" y="1347708"/>
            <a:ext cx="2570148" cy="2162873"/>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
        <p:nvSpPr>
          <p:cNvPr id="7" name="Content Placeholder 2">
            <a:extLst>
              <a:ext uri="{FF2B5EF4-FFF2-40B4-BE49-F238E27FC236}">
                <a16:creationId xmlns:a16="http://schemas.microsoft.com/office/drawing/2014/main" id="{225803C7-0B27-D664-4217-93EA10297177}"/>
              </a:ext>
            </a:extLst>
          </p:cNvPr>
          <p:cNvSpPr>
            <a:spLocks noGrp="1"/>
          </p:cNvSpPr>
          <p:nvPr>
            <p:ph sz="half" idx="13" hasCustomPrompt="1"/>
          </p:nvPr>
        </p:nvSpPr>
        <p:spPr>
          <a:xfrm>
            <a:off x="9206057" y="3578624"/>
            <a:ext cx="2570148" cy="2162873"/>
          </a:xfrm>
        </p:spPr>
        <p:txBody>
          <a:bodyPr/>
          <a:lstStyle>
            <a:lvl1pPr>
              <a:defRPr b="0" i="0">
                <a:latin typeface="Open Sans Light" pitchFamily="2" charset="0"/>
                <a:ea typeface="Open Sans Light" pitchFamily="2" charset="0"/>
                <a:cs typeface="Open Sans Light" pitchFamily="2" charset="0"/>
              </a:defRPr>
            </a:lvl1pPr>
          </a:lstStyle>
          <a:p>
            <a:pPr lvl="0"/>
            <a:r>
              <a:rPr lang="en-US"/>
              <a:t>Click to add image</a:t>
            </a:r>
          </a:p>
        </p:txBody>
      </p:sp>
    </p:spTree>
    <p:extLst>
      <p:ext uri="{BB962C8B-B14F-4D97-AF65-F5344CB8AC3E}">
        <p14:creationId xmlns:p14="http://schemas.microsoft.com/office/powerpoint/2010/main" val="3673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5B7E9-8EA7-88AC-CDDC-5E81BBB88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3C6FC-51FE-80FC-BA42-121E4A268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28646-EEDB-4412-5DEC-0955445A6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AF657A-ACF9-4E40-A2DA-3323CFDC064A}" type="datetimeFigureOut">
              <a:rPr lang="en-US" smtClean="0"/>
              <a:t>10/10/2025</a:t>
            </a:fld>
            <a:endParaRPr lang="en-US"/>
          </a:p>
        </p:txBody>
      </p:sp>
      <p:sp>
        <p:nvSpPr>
          <p:cNvPr id="5" name="Footer Placeholder 4">
            <a:extLst>
              <a:ext uri="{FF2B5EF4-FFF2-40B4-BE49-F238E27FC236}">
                <a16:creationId xmlns:a16="http://schemas.microsoft.com/office/drawing/2014/main" id="{CD04D493-2110-A893-929D-F273EB9DB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9C08D4F-B5C1-966A-1FDE-A22812AF2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0DF7C2-04DF-C149-BAB4-89733FA27B6E}" type="slidenum">
              <a:rPr lang="en-US" smtClean="0"/>
              <a:t>‹#›</a:t>
            </a:fld>
            <a:endParaRPr lang="en-US"/>
          </a:p>
        </p:txBody>
      </p:sp>
    </p:spTree>
    <p:extLst>
      <p:ext uri="{BB962C8B-B14F-4D97-AF65-F5344CB8AC3E}">
        <p14:creationId xmlns:p14="http://schemas.microsoft.com/office/powerpoint/2010/main" val="123178289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51" r:id="rId20"/>
    <p:sldLayoutId id="2147483652" r:id="rId21"/>
    <p:sldLayoutId id="2147483653" r:id="rId22"/>
    <p:sldLayoutId id="2147483654" r:id="rId23"/>
    <p:sldLayoutId id="2147483655" r:id="rId24"/>
    <p:sldLayoutId id="2147483656" r:id="rId25"/>
    <p:sldLayoutId id="2147483657" r:id="rId26"/>
    <p:sldLayoutId id="2147483658" r:id="rId27"/>
    <p:sldLayoutId id="2147483659" r:id="rId28"/>
    <p:sldLayoutId id="2147483680" r:id="rId29"/>
    <p:sldLayoutId id="2147483681"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jpeg"/><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jpeg"/><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jpeg"/><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2.emf"/><Relationship Id="rId5" Type="http://schemas.openxmlformats.org/officeDocument/2006/relationships/oleObject" Target="../embeddings/oleObject7.bin"/><Relationship Id="rId4"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6.png"/><Relationship Id="rId12" Type="http://schemas.openxmlformats.org/officeDocument/2006/relationships/image" Target="../media/image16.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2.emf"/><Relationship Id="rId11" Type="http://schemas.openxmlformats.org/officeDocument/2006/relationships/image" Target="../media/image40.png"/><Relationship Id="rId5" Type="http://schemas.openxmlformats.org/officeDocument/2006/relationships/oleObject" Target="../embeddings/oleObject8.bin"/><Relationship Id="rId10" Type="http://schemas.openxmlformats.org/officeDocument/2006/relationships/image" Target="../media/image39.png"/><Relationship Id="rId4" Type="http://schemas.openxmlformats.org/officeDocument/2006/relationships/notesSlide" Target="../notesSlides/notesSlide12.xml"/><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s://www.atomicax.com/content/odata-experiment-deep-dive-odata-and-how-use-it" TargetMode="External"/><Relationship Id="rId2" Type="http://schemas.openxmlformats.org/officeDocument/2006/relationships/hyperlink" Target="https://azureintegrations.com/" TargetMode="External"/><Relationship Id="rId1" Type="http://schemas.openxmlformats.org/officeDocument/2006/relationships/slideLayout" Target="../slideLayouts/slideLayout3.xml"/><Relationship Id="rId6" Type="http://schemas.openxmlformats.org/officeDocument/2006/relationships/hyperlink" Target="https://community.dynamics.com/blogs/post/?postid=58b34404-f895-4a1e-abfa-50532847a1d8" TargetMode="External"/><Relationship Id="rId5" Type="http://schemas.openxmlformats.org/officeDocument/2006/relationships/hyperlink" Target="https://learn.microsoft.com/en-us/dynamics365/fin-ops-core/dev-itpro/data-entities/priority-based-throttling" TargetMode="External"/><Relationship Id="rId4" Type="http://schemas.openxmlformats.org/officeDocument/2006/relationships/hyperlink" Target="https://dynamics365musings.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44.jpe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jpeg"/><Relationship Id="rId5" Type="http://schemas.openxmlformats.org/officeDocument/2006/relationships/image" Target="../media/image12.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jpeg"/><Relationship Id="rId5" Type="http://schemas.openxmlformats.org/officeDocument/2006/relationships/image" Target="../media/image12.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937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7BE4-F050-CBCF-2D31-6985132D3C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24BAB-0B98-1857-B080-139F8D0B7752}"/>
              </a:ext>
            </a:extLst>
          </p:cNvPr>
          <p:cNvSpPr>
            <a:spLocks noGrp="1"/>
          </p:cNvSpPr>
          <p:nvPr>
            <p:ph type="body" idx="1"/>
          </p:nvPr>
        </p:nvSpPr>
        <p:spPr>
          <a:xfrm>
            <a:off x="831850" y="1758463"/>
            <a:ext cx="10515600" cy="3250140"/>
          </a:xfrm>
        </p:spPr>
        <p:txBody>
          <a:bodyPr>
            <a:normAutofit lnSpcReduction="10000"/>
          </a:bodyPr>
          <a:lstStyle/>
          <a:p>
            <a:pPr algn="l"/>
            <a:r>
              <a:rPr lang="en-GB" b="1" dirty="0"/>
              <a:t>Data Events</a:t>
            </a:r>
          </a:p>
          <a:p>
            <a:pPr marL="800100" lvl="1" indent="-342900">
              <a:buFont typeface="Arial" panose="020B0604020202020204" pitchFamily="34" charset="0"/>
              <a:buChar char="•"/>
            </a:pPr>
            <a:r>
              <a:rPr lang="en-GB" dirty="0"/>
              <a:t>Regularly monitor integration endpoints to ensure timely data handling.</a:t>
            </a:r>
          </a:p>
          <a:p>
            <a:pPr marL="800100" lvl="1" indent="-342900">
              <a:buFont typeface="Arial" panose="020B0604020202020204" pitchFamily="34" charset="0"/>
              <a:buChar char="•"/>
            </a:pPr>
            <a:r>
              <a:rPr lang="en-GB" dirty="0"/>
              <a:t>Optimize data structures and filters to avoid unnecessary data loads.</a:t>
            </a:r>
          </a:p>
          <a:p>
            <a:pPr marL="800100" lvl="1" indent="-342900">
              <a:buFont typeface="Arial" panose="020B0604020202020204" pitchFamily="34" charset="0"/>
              <a:buChar char="•"/>
            </a:pPr>
            <a:r>
              <a:rPr lang="en-GB" dirty="0"/>
              <a:t>Use asynchronous processing wherever possible to enhance system responsiveness.</a:t>
            </a:r>
          </a:p>
          <a:p>
            <a:pPr algn="l"/>
            <a:r>
              <a:rPr lang="en-GB" b="1" dirty="0"/>
              <a:t>Business Events</a:t>
            </a:r>
          </a:p>
          <a:p>
            <a:pPr marL="800100" lvl="1" indent="-342900">
              <a:buFont typeface="Arial" panose="020B0604020202020204" pitchFamily="34" charset="0"/>
              <a:buChar char="•"/>
            </a:pPr>
            <a:r>
              <a:rPr lang="en-GB" dirty="0"/>
              <a:t>Clearly define business rules and conditions to trigger events accurately.</a:t>
            </a:r>
          </a:p>
          <a:p>
            <a:pPr marL="800100" lvl="1" indent="-342900">
              <a:buFont typeface="Arial" panose="020B0604020202020204" pitchFamily="34" charset="0"/>
              <a:buChar char="•"/>
            </a:pPr>
            <a:r>
              <a:rPr lang="en-GB" dirty="0"/>
              <a:t>Maintain version control and update documentation to manage changes in business logic.</a:t>
            </a:r>
          </a:p>
          <a:p>
            <a:pPr marL="800100" lvl="1" indent="-342900">
              <a:buFont typeface="Arial" panose="020B0604020202020204" pitchFamily="34" charset="0"/>
              <a:buChar char="•"/>
            </a:pPr>
            <a:r>
              <a:rPr lang="en-GB" dirty="0"/>
              <a:t>Implement robust error handling and retry mechanisms for critical integrations.</a:t>
            </a:r>
          </a:p>
        </p:txBody>
      </p:sp>
      <p:sp>
        <p:nvSpPr>
          <p:cNvPr id="4" name="Slide Number Placeholder 3">
            <a:extLst>
              <a:ext uri="{FF2B5EF4-FFF2-40B4-BE49-F238E27FC236}">
                <a16:creationId xmlns:a16="http://schemas.microsoft.com/office/drawing/2014/main" id="{4B9B8C69-EDBC-B981-B343-42A9EE751815}"/>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10</a:t>
            </a:fld>
            <a:endParaRPr lang="en-US"/>
          </a:p>
        </p:txBody>
      </p:sp>
      <p:sp>
        <p:nvSpPr>
          <p:cNvPr id="16" name="Rectángulo redondeado 14">
            <a:extLst>
              <a:ext uri="{FF2B5EF4-FFF2-40B4-BE49-F238E27FC236}">
                <a16:creationId xmlns:a16="http://schemas.microsoft.com/office/drawing/2014/main" id="{285E75E7-E451-7080-409C-844793FF5F91}"/>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2531F3BB-118F-7C6C-AE0D-5EBB1A611AE8}"/>
              </a:ext>
            </a:extLst>
          </p:cNvPr>
          <p:cNvSpPr/>
          <p:nvPr/>
        </p:nvSpPr>
        <p:spPr>
          <a:xfrm>
            <a:off x="676534" y="396696"/>
            <a:ext cx="7415414"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DE vs BE – Best Practices</a:t>
            </a:r>
          </a:p>
        </p:txBody>
      </p:sp>
      <p:pic>
        <p:nvPicPr>
          <p:cNvPr id="5" name="Picture 2">
            <a:extLst>
              <a:ext uri="{FF2B5EF4-FFF2-40B4-BE49-F238E27FC236}">
                <a16:creationId xmlns:a16="http://schemas.microsoft.com/office/drawing/2014/main" id="{0D81C83E-7B06-540E-FC30-E53C6C7477C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5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D210C-4706-0F37-6FB0-D9DB83A0B3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5E699-560B-81AE-022D-29D4F17897FC}"/>
              </a:ext>
            </a:extLst>
          </p:cNvPr>
          <p:cNvSpPr>
            <a:spLocks noGrp="1"/>
          </p:cNvSpPr>
          <p:nvPr>
            <p:ph type="body" idx="1"/>
          </p:nvPr>
        </p:nvSpPr>
        <p:spPr>
          <a:xfrm>
            <a:off x="831850" y="1730311"/>
            <a:ext cx="10515600" cy="3278292"/>
          </a:xfrm>
        </p:spPr>
        <p:txBody>
          <a:bodyPr>
            <a:normAutofit/>
          </a:bodyPr>
          <a:lstStyle/>
          <a:p>
            <a:pPr algn="l"/>
            <a:r>
              <a:rPr lang="en-GB" dirty="0"/>
              <a:t>Data Events</a:t>
            </a:r>
          </a:p>
          <a:p>
            <a:pPr marL="800100" lvl="1" indent="-342900">
              <a:buFont typeface="Arial" panose="020B0604020202020204" pitchFamily="34" charset="0"/>
              <a:buChar char="•"/>
            </a:pPr>
            <a:r>
              <a:rPr lang="en-US" dirty="0"/>
              <a:t>Best suited for high-volume data integrations where real-time processing is not critical.</a:t>
            </a:r>
          </a:p>
          <a:p>
            <a:pPr marL="800100" lvl="1" indent="-342900">
              <a:buFont typeface="Arial" panose="020B0604020202020204" pitchFamily="34" charset="0"/>
              <a:buChar char="•"/>
            </a:pPr>
            <a:r>
              <a:rPr lang="en-US" dirty="0"/>
              <a:t>Potential impact on performance when dealing with large datasets; batching and timing of data synchronization is crucial.</a:t>
            </a:r>
            <a:endParaRPr lang="en-GB" dirty="0"/>
          </a:p>
          <a:p>
            <a:pPr algn="l"/>
            <a:r>
              <a:rPr lang="en-GB" dirty="0"/>
              <a:t>Business Events</a:t>
            </a:r>
          </a:p>
          <a:p>
            <a:pPr marL="800100" lvl="1" indent="-342900">
              <a:buFont typeface="Arial" panose="020B0604020202020204" pitchFamily="34" charset="0"/>
              <a:buChar char="•"/>
            </a:pPr>
            <a:r>
              <a:rPr lang="en-US" dirty="0"/>
              <a:t>Ideal for operations where immediate system response is required based on business conditions.</a:t>
            </a:r>
          </a:p>
          <a:p>
            <a:pPr marL="800100" lvl="1" indent="-342900">
              <a:buFont typeface="Arial" panose="020B0604020202020204" pitchFamily="34" charset="0"/>
              <a:buChar char="•"/>
            </a:pPr>
            <a:r>
              <a:rPr lang="en-US" dirty="0"/>
              <a:t>Requires careful management to prevent overloading the system with frequent, concurrent business event triggers.</a:t>
            </a:r>
          </a:p>
          <a:p>
            <a:pPr lvl="1"/>
            <a:endParaRPr lang="en-GB" dirty="0"/>
          </a:p>
        </p:txBody>
      </p:sp>
      <p:sp>
        <p:nvSpPr>
          <p:cNvPr id="4" name="Slide Number Placeholder 3">
            <a:extLst>
              <a:ext uri="{FF2B5EF4-FFF2-40B4-BE49-F238E27FC236}">
                <a16:creationId xmlns:a16="http://schemas.microsoft.com/office/drawing/2014/main" id="{0EBFB284-CD1C-6A82-DB53-457E824CE7D5}"/>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11</a:t>
            </a:fld>
            <a:endParaRPr lang="en-US"/>
          </a:p>
        </p:txBody>
      </p:sp>
      <p:sp>
        <p:nvSpPr>
          <p:cNvPr id="16" name="Rectángulo redondeado 14">
            <a:extLst>
              <a:ext uri="{FF2B5EF4-FFF2-40B4-BE49-F238E27FC236}">
                <a16:creationId xmlns:a16="http://schemas.microsoft.com/office/drawing/2014/main" id="{BEB772FE-D717-7221-449D-4F0CAE7FCD1D}"/>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B6397FB0-E1E2-4281-E913-352BF5C6951B}"/>
              </a:ext>
            </a:extLst>
          </p:cNvPr>
          <p:cNvSpPr/>
          <p:nvPr/>
        </p:nvSpPr>
        <p:spPr>
          <a:xfrm>
            <a:off x="407963" y="396696"/>
            <a:ext cx="9244037"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DE vs BE – Perf Considerations</a:t>
            </a:r>
          </a:p>
        </p:txBody>
      </p:sp>
      <p:pic>
        <p:nvPicPr>
          <p:cNvPr id="2" name="Content Placeholder 11" descr="A logo with a black background">
            <a:extLst>
              <a:ext uri="{FF2B5EF4-FFF2-40B4-BE49-F238E27FC236}">
                <a16:creationId xmlns:a16="http://schemas.microsoft.com/office/drawing/2014/main" id="{895A2048-F597-2AF1-CBC6-FC8DBD7C9F3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2">
            <a:extLst>
              <a:ext uri="{FF2B5EF4-FFF2-40B4-BE49-F238E27FC236}">
                <a16:creationId xmlns:a16="http://schemas.microsoft.com/office/drawing/2014/main" id="{7D051ADD-DFAE-6B9D-87F2-30136AAC846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50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56F88-0565-9F9A-6502-200BE66401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5C7F1-3E7B-B58E-6940-96707692A65E}"/>
              </a:ext>
            </a:extLst>
          </p:cNvPr>
          <p:cNvSpPr>
            <a:spLocks noGrp="1"/>
          </p:cNvSpPr>
          <p:nvPr>
            <p:ph type="body" idx="1"/>
          </p:nvPr>
        </p:nvSpPr>
        <p:spPr>
          <a:xfrm>
            <a:off x="831850" y="1730311"/>
            <a:ext cx="10515600" cy="3278292"/>
          </a:xfrm>
        </p:spPr>
        <p:txBody>
          <a:bodyPr>
            <a:normAutofit fontScale="92500" lnSpcReduction="10000"/>
          </a:bodyPr>
          <a:lstStyle/>
          <a:p>
            <a:pPr algn="l"/>
            <a:r>
              <a:rPr lang="en-US" b="1" dirty="0"/>
              <a:t>When to use Data Events</a:t>
            </a:r>
            <a:endParaRPr lang="en-US" dirty="0"/>
          </a:p>
          <a:p>
            <a:pPr marL="742950" lvl="1" indent="-285750">
              <a:buFont typeface="Arial" panose="020B0604020202020204" pitchFamily="34" charset="0"/>
              <a:buChar char="•"/>
            </a:pPr>
            <a:r>
              <a:rPr lang="en-US" dirty="0"/>
              <a:t>Use when data changes need to be captured systematically without immediate action on the system’s operations.</a:t>
            </a:r>
          </a:p>
          <a:p>
            <a:pPr marL="742950" lvl="1" indent="-285750">
              <a:buFont typeface="Arial" panose="020B0604020202020204" pitchFamily="34" charset="0"/>
              <a:buChar char="•"/>
            </a:pPr>
            <a:r>
              <a:rPr lang="en-US" dirty="0"/>
              <a:t>Suitable for background data syncing, logging, and integration with external systems that do not require instant updates.</a:t>
            </a:r>
          </a:p>
          <a:p>
            <a:pPr algn="l"/>
            <a:r>
              <a:rPr lang="en-US" b="1" dirty="0"/>
              <a:t>When to use Business Events</a:t>
            </a:r>
            <a:endParaRPr lang="en-US" dirty="0"/>
          </a:p>
          <a:p>
            <a:pPr marL="742950" lvl="1" indent="-285750">
              <a:buFont typeface="Arial" panose="020B0604020202020204" pitchFamily="34" charset="0"/>
              <a:buChar char="•"/>
            </a:pPr>
            <a:r>
              <a:rPr lang="en-US" dirty="0"/>
              <a:t>Use when specific business actions require immediate follow-up activities or integrations, such as approvals or workflow transitions.</a:t>
            </a:r>
          </a:p>
          <a:p>
            <a:pPr marL="742950" lvl="1" indent="-285750">
              <a:buFont typeface="Arial" panose="020B0604020202020204" pitchFamily="34" charset="0"/>
              <a:buChar char="•"/>
            </a:pPr>
            <a:r>
              <a:rPr lang="en-US" dirty="0"/>
              <a:t>Essential for operations where business logic dictates immediate system responses to maintain process integrity.</a:t>
            </a:r>
          </a:p>
        </p:txBody>
      </p:sp>
      <p:sp>
        <p:nvSpPr>
          <p:cNvPr id="4" name="Slide Number Placeholder 3">
            <a:extLst>
              <a:ext uri="{FF2B5EF4-FFF2-40B4-BE49-F238E27FC236}">
                <a16:creationId xmlns:a16="http://schemas.microsoft.com/office/drawing/2014/main" id="{BA2539CB-31C2-4583-6BBD-4AAE4F251EB0}"/>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12</a:t>
            </a:fld>
            <a:endParaRPr lang="en-US"/>
          </a:p>
        </p:txBody>
      </p:sp>
      <p:sp>
        <p:nvSpPr>
          <p:cNvPr id="16" name="Rectángulo redondeado 14">
            <a:extLst>
              <a:ext uri="{FF2B5EF4-FFF2-40B4-BE49-F238E27FC236}">
                <a16:creationId xmlns:a16="http://schemas.microsoft.com/office/drawing/2014/main" id="{A9BA7204-6175-22F9-3425-8D135ABBD24F}"/>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AD780CF3-6466-7B08-4F02-CCB6E0C74523}"/>
              </a:ext>
            </a:extLst>
          </p:cNvPr>
          <p:cNvSpPr/>
          <p:nvPr/>
        </p:nvSpPr>
        <p:spPr>
          <a:xfrm>
            <a:off x="676534" y="396696"/>
            <a:ext cx="7415414"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DE vs BE – Decision Factors</a:t>
            </a:r>
          </a:p>
        </p:txBody>
      </p:sp>
      <p:pic>
        <p:nvPicPr>
          <p:cNvPr id="2" name="Content Placeholder 11" descr="A logo with a black background">
            <a:extLst>
              <a:ext uri="{FF2B5EF4-FFF2-40B4-BE49-F238E27FC236}">
                <a16:creationId xmlns:a16="http://schemas.microsoft.com/office/drawing/2014/main" id="{40697EA0-B9F6-1916-F791-BBBE43CABA7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6" name="Picture 2">
            <a:extLst>
              <a:ext uri="{FF2B5EF4-FFF2-40B4-BE49-F238E27FC236}">
                <a16:creationId xmlns:a16="http://schemas.microsoft.com/office/drawing/2014/main" id="{DDB7A35B-5AAE-99D7-E4EF-3B02ED50BA5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9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CFDF-50BF-FF6C-935A-9EB372851FA5}"/>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204DED5-7E30-81EA-C401-AEC58F498D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4204DED5-7E30-81EA-C401-AEC58F498D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782D7E71-245D-C4B1-94B9-4C87CA9DAF02}"/>
              </a:ext>
            </a:extLst>
          </p:cNvPr>
          <p:cNvSpPr/>
          <p:nvPr/>
        </p:nvSpPr>
        <p:spPr>
          <a:xfrm>
            <a:off x="669963" y="1062112"/>
            <a:ext cx="8769459" cy="4650298"/>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C8094A3D-4FBF-D097-84A1-773965CF1B99}"/>
              </a:ext>
            </a:extLst>
          </p:cNvPr>
          <p:cNvSpPr/>
          <p:nvPr/>
        </p:nvSpPr>
        <p:spPr>
          <a:xfrm>
            <a:off x="1104477" y="635377"/>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88F75A5-F4A9-B9F9-16BE-736151E79535}"/>
              </a:ext>
            </a:extLst>
          </p:cNvPr>
          <p:cNvSpPr/>
          <p:nvPr/>
        </p:nvSpPr>
        <p:spPr>
          <a:xfrm>
            <a:off x="1324575" y="858188"/>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CADF9-83B9-C5A2-BED2-F1128AE23E7F}"/>
              </a:ext>
            </a:extLst>
          </p:cNvPr>
          <p:cNvSpPr>
            <a:spLocks noGrp="1"/>
          </p:cNvSpPr>
          <p:nvPr>
            <p:ph type="title"/>
          </p:nvPr>
        </p:nvSpPr>
        <p:spPr>
          <a:xfrm>
            <a:off x="432264" y="867179"/>
            <a:ext cx="10515600" cy="1325563"/>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Virtual Entities</a:t>
            </a:r>
          </a:p>
        </p:txBody>
      </p:sp>
      <p:sp>
        <p:nvSpPr>
          <p:cNvPr id="15" name="Slide Number Placeholder 5">
            <a:extLst>
              <a:ext uri="{FF2B5EF4-FFF2-40B4-BE49-F238E27FC236}">
                <a16:creationId xmlns:a16="http://schemas.microsoft.com/office/drawing/2014/main" id="{6CF28680-55AC-5A85-3334-A4389E61CF01}"/>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13</a:t>
            </a:fld>
            <a:endParaRPr lang="en-US"/>
          </a:p>
        </p:txBody>
      </p:sp>
      <p:grpSp>
        <p:nvGrpSpPr>
          <p:cNvPr id="26" name="Group 25">
            <a:extLst>
              <a:ext uri="{FF2B5EF4-FFF2-40B4-BE49-F238E27FC236}">
                <a16:creationId xmlns:a16="http://schemas.microsoft.com/office/drawing/2014/main" id="{94B29B0C-3263-FFE0-95A9-970CA13B1596}"/>
              </a:ext>
            </a:extLst>
          </p:cNvPr>
          <p:cNvGrpSpPr/>
          <p:nvPr/>
        </p:nvGrpSpPr>
        <p:grpSpPr>
          <a:xfrm>
            <a:off x="1495252" y="1039153"/>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18D66187-011C-3724-2E67-0FE7B8385F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C442A77A-546F-9746-FF23-021E534FE413}"/>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59017E78-A251-21F0-0FBF-299FF65B3684}"/>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7A13477E-8A83-0D3E-6739-8CF8E13A1909}"/>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FF15D7F0-4A35-0E93-83FC-DBD20C94E9B8}"/>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4E2CCF94-94B8-FA5E-194D-B2DEB10F4E82}"/>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F9737085-AA9C-5584-7E70-B143753D6E4F}"/>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C99FD794-BB71-B4E9-89C3-5F525337C02B}"/>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964AEF69-9824-35CA-4EF6-0BA4A9ED451B}"/>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4EC197D1-3224-8CFB-6DBD-B2CA2D621804}"/>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96076DB0-A70F-014C-CA3D-789EB1F35E43}"/>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8B31BE0E-A969-98C0-9DAD-488B52155F6C}"/>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110D595A-73FE-AE0B-7BE8-6B7262976C24}"/>
              </a:ext>
            </a:extLst>
          </p:cNvPr>
          <p:cNvSpPr txBox="1">
            <a:spLocks/>
          </p:cNvSpPr>
          <p:nvPr/>
        </p:nvSpPr>
        <p:spPr>
          <a:xfrm>
            <a:off x="1088323" y="1971433"/>
            <a:ext cx="5447562" cy="35325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F&amp;O apps are a virtual data source in Dataverse, and enable full create, read, update, and delete (CRUD) operations from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r>
              <a:rPr lang="en-US" sz="2400" b="1" i="1">
                <a:solidFill>
                  <a:schemeClr val="tx1">
                    <a:lumMod val="75000"/>
                    <a:lumOff val="25000"/>
                  </a:schemeClr>
                </a:solidFill>
                <a:latin typeface="Segoe UI" panose="020B0502040204020203" pitchFamily="34" charset="0"/>
                <a:cs typeface="Segoe UI" panose="020B0502040204020203" pitchFamily="34" charset="0"/>
              </a:rPr>
              <a:t>Tip: </a:t>
            </a:r>
            <a:r>
              <a:rPr lang="en-US" sz="2400" i="1">
                <a:solidFill>
                  <a:schemeClr val="tx1">
                    <a:lumMod val="75000"/>
                    <a:lumOff val="25000"/>
                  </a:schemeClr>
                </a:solidFill>
                <a:latin typeface="Segoe UI" panose="020B0502040204020203" pitchFamily="34" charset="0"/>
                <a:cs typeface="Segoe UI" panose="020B0502040204020203" pitchFamily="34" charset="0"/>
              </a:rPr>
              <a:t>All Open Data Protocol (OData) entities in finance and operations apps are available as virtual entities in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4" name="Picture 2">
            <a:extLst>
              <a:ext uri="{FF2B5EF4-FFF2-40B4-BE49-F238E27FC236}">
                <a16:creationId xmlns:a16="http://schemas.microsoft.com/office/drawing/2014/main" id="{89C0C09C-F527-C9CC-1B15-26231905D00B}"/>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3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1A3CA8-5A42-A956-ECF6-7E5E4FFC805F}"/>
              </a:ext>
            </a:extLst>
          </p:cNvPr>
          <p:cNvSpPr>
            <a:spLocks noGrp="1"/>
          </p:cNvSpPr>
          <p:nvPr>
            <p:ph type="sldNum" sz="quarter" idx="12"/>
          </p:nvPr>
        </p:nvSpPr>
        <p:spPr/>
        <p:txBody>
          <a:bodyPr/>
          <a:lstStyle/>
          <a:p>
            <a:fld id="{7B599B52-27C3-4436-AA39-9CC12F310512}" type="slidenum">
              <a:rPr lang="en-US" smtClean="0"/>
              <a:pPr/>
              <a:t>14</a:t>
            </a:fld>
            <a:endParaRPr lang="en-US"/>
          </a:p>
        </p:txBody>
      </p:sp>
      <p:sp>
        <p:nvSpPr>
          <p:cNvPr id="10" name="Title 9">
            <a:extLst>
              <a:ext uri="{FF2B5EF4-FFF2-40B4-BE49-F238E27FC236}">
                <a16:creationId xmlns:a16="http://schemas.microsoft.com/office/drawing/2014/main" id="{41D825C6-E5BD-6721-78CF-986466DABA6B}"/>
              </a:ext>
            </a:extLst>
          </p:cNvPr>
          <p:cNvSpPr>
            <a:spLocks noGrp="1"/>
          </p:cNvSpPr>
          <p:nvPr>
            <p:ph type="title" idx="4294967295"/>
          </p:nvPr>
        </p:nvSpPr>
        <p:spPr>
          <a:xfrm>
            <a:off x="738787" y="195263"/>
            <a:ext cx="10515600" cy="1325562"/>
          </a:xfrm>
        </p:spPr>
        <p:txBody>
          <a:bodyPr/>
          <a:lstStyle/>
          <a:p>
            <a:r>
              <a:rPr lang="en-US" dirty="0"/>
              <a:t>Virtual Entities Diagram</a:t>
            </a:r>
          </a:p>
        </p:txBody>
      </p:sp>
      <p:pic>
        <p:nvPicPr>
          <p:cNvPr id="1026" name="Picture 2">
            <a:extLst>
              <a:ext uri="{FF2B5EF4-FFF2-40B4-BE49-F238E27FC236}">
                <a16:creationId xmlns:a16="http://schemas.microsoft.com/office/drawing/2014/main" id="{32A6C380-34B1-11AC-AA85-A41A774DC77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242197" y="45896"/>
            <a:ext cx="11065566" cy="67662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E2C6426-882F-7CC5-7E13-ED98B805F3E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41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422F4-1E4D-A295-EBA2-BD99D67111AB}"/>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571AAE0-372E-A6D5-DDC6-33FEA60DF8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9571AAE0-372E-A6D5-DDC6-33FEA60DF8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808E5864-D3D3-0BF3-C2AA-F06E8788E5BF}"/>
              </a:ext>
            </a:extLst>
          </p:cNvPr>
          <p:cNvSpPr/>
          <p:nvPr/>
        </p:nvSpPr>
        <p:spPr>
          <a:xfrm>
            <a:off x="669963" y="1048044"/>
            <a:ext cx="8241920" cy="4605702"/>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D85803C1-287C-4FD8-A9F5-15B70E87EBE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7665EAE-154F-6DD8-1426-65648333E160}"/>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DFE53-745B-1598-4477-AB194F99A31C}"/>
              </a:ext>
            </a:extLst>
          </p:cNvPr>
          <p:cNvSpPr>
            <a:spLocks noGrp="1"/>
          </p:cNvSpPr>
          <p:nvPr>
            <p:ph type="title"/>
          </p:nvPr>
        </p:nvSpPr>
        <p:spPr>
          <a:xfrm>
            <a:off x="33954" y="888081"/>
            <a:ext cx="10515600" cy="1325563"/>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Dual Write</a:t>
            </a:r>
          </a:p>
        </p:txBody>
      </p:sp>
      <p:sp>
        <p:nvSpPr>
          <p:cNvPr id="15" name="Slide Number Placeholder 5">
            <a:extLst>
              <a:ext uri="{FF2B5EF4-FFF2-40B4-BE49-F238E27FC236}">
                <a16:creationId xmlns:a16="http://schemas.microsoft.com/office/drawing/2014/main" id="{E96A1400-8F0A-23D7-A3D5-6EC0C6B09C8C}"/>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15</a:t>
            </a:fld>
            <a:endParaRPr lang="en-US"/>
          </a:p>
        </p:txBody>
      </p:sp>
      <p:grpSp>
        <p:nvGrpSpPr>
          <p:cNvPr id="26" name="Group 25">
            <a:extLst>
              <a:ext uri="{FF2B5EF4-FFF2-40B4-BE49-F238E27FC236}">
                <a16:creationId xmlns:a16="http://schemas.microsoft.com/office/drawing/2014/main" id="{BAD483FB-8952-7E43-4AB8-E417370F853C}"/>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8E520707-6514-5C2F-9448-0807D1890A0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1556AD1B-47D9-9534-6EDC-993CEAEF2C58}"/>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D3695142-2DBA-F1FB-120F-FC3EFDDF7B88}"/>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BE2967B9-FE3F-0E69-AB80-5603D98A7991}"/>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43F15E25-182A-C94F-BD02-E65A76D39C4F}"/>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2FD16B5D-18D2-6397-4B9C-3CF67323511F}"/>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A2AEC904-AA5B-1C39-715D-5689829D7353}"/>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16741A67-52D2-4113-728D-922531177411}"/>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79453106-0C1B-88F7-A301-F50FD48A92D8}"/>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1315D361-CA7E-709F-3242-64DE5922BDF6}"/>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132CBA08-82EC-034B-8AF2-203B9EB78C1E}"/>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FD0E5B44-4D25-35BB-03E0-844E6EC48901}"/>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BBB8459E-D1F7-E590-B06C-B6E52BB7E784}"/>
              </a:ext>
            </a:extLst>
          </p:cNvPr>
          <p:cNvSpPr txBox="1">
            <a:spLocks/>
          </p:cNvSpPr>
          <p:nvPr/>
        </p:nvSpPr>
        <p:spPr>
          <a:xfrm>
            <a:off x="1104477" y="2014486"/>
            <a:ext cx="5431408" cy="355517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Dual-write is an out-of-box infrastructure that provides near-real-time interaction between customer engagement apps and finance and operations apps.</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Dual-write provides </a:t>
            </a:r>
            <a:r>
              <a:rPr lang="en-US" sz="2400" b="1" i="1" u="sng">
                <a:solidFill>
                  <a:schemeClr val="tx1">
                    <a:lumMod val="75000"/>
                    <a:lumOff val="25000"/>
                  </a:schemeClr>
                </a:solidFill>
                <a:latin typeface="Segoe UI" panose="020B0502040204020203" pitchFamily="34" charset="0"/>
                <a:cs typeface="Segoe UI" panose="020B0502040204020203" pitchFamily="34" charset="0"/>
              </a:rPr>
              <a:t>tightly coupled</a:t>
            </a:r>
            <a:r>
              <a:rPr lang="en-US" sz="2400" i="1">
                <a:solidFill>
                  <a:schemeClr val="tx1">
                    <a:lumMod val="75000"/>
                    <a:lumOff val="25000"/>
                  </a:schemeClr>
                </a:solidFill>
                <a:latin typeface="Segoe UI" panose="020B0502040204020203" pitchFamily="34" charset="0"/>
                <a:cs typeface="Segoe UI" panose="020B0502040204020203" pitchFamily="34" charset="0"/>
              </a:rPr>
              <a:t>, bidirectional integration between finance and operations apps and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4" name="Picture 2">
            <a:extLst>
              <a:ext uri="{FF2B5EF4-FFF2-40B4-BE49-F238E27FC236}">
                <a16:creationId xmlns:a16="http://schemas.microsoft.com/office/drawing/2014/main" id="{3B98739D-92FD-BF2F-0591-7E5D5A3EA4E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8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22AD-36D3-49B1-8591-A70F83FA66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8B3F468-9405-F535-1EB2-3BF617FBC1F0}"/>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55FEE6A0-B6BB-04B2-2A6E-027ECFB6E1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4AF4BA-C3D8-AB1E-9CB2-A47B2788D6CD}"/>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16</a:t>
            </a:fld>
            <a:endParaRPr lang="en-US"/>
          </a:p>
        </p:txBody>
      </p:sp>
      <p:sp>
        <p:nvSpPr>
          <p:cNvPr id="16" name="Rectángulo redondeado 14">
            <a:extLst>
              <a:ext uri="{FF2B5EF4-FFF2-40B4-BE49-F238E27FC236}">
                <a16:creationId xmlns:a16="http://schemas.microsoft.com/office/drawing/2014/main" id="{C70E38CD-5988-E6E8-0FC8-62D5869D66A5}"/>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9FC8A3DB-7C62-D1F8-7045-F03C38BDC469}"/>
              </a:ext>
            </a:extLst>
          </p:cNvPr>
          <p:cNvSpPr/>
          <p:nvPr/>
        </p:nvSpPr>
        <p:spPr>
          <a:xfrm>
            <a:off x="676534" y="396696"/>
            <a:ext cx="7415414"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Dual-write</a:t>
            </a:r>
          </a:p>
        </p:txBody>
      </p:sp>
      <p:pic>
        <p:nvPicPr>
          <p:cNvPr id="9" name="Picture 8">
            <a:extLst>
              <a:ext uri="{FF2B5EF4-FFF2-40B4-BE49-F238E27FC236}">
                <a16:creationId xmlns:a16="http://schemas.microsoft.com/office/drawing/2014/main" id="{903ADF37-4C1B-CD8A-4187-701B17204190}"/>
              </a:ext>
            </a:extLst>
          </p:cNvPr>
          <p:cNvPicPr>
            <a:picLocks noChangeAspect="1"/>
          </p:cNvPicPr>
          <p:nvPr/>
        </p:nvPicPr>
        <p:blipFill>
          <a:blip r:embed="rId2"/>
          <a:stretch>
            <a:fillRect/>
          </a:stretch>
        </p:blipFill>
        <p:spPr>
          <a:xfrm>
            <a:off x="261138" y="1980454"/>
            <a:ext cx="11366620" cy="4022035"/>
          </a:xfrm>
          <a:prstGeom prst="rect">
            <a:avLst/>
          </a:prstGeom>
        </p:spPr>
      </p:pic>
      <p:pic>
        <p:nvPicPr>
          <p:cNvPr id="3" name="Picture 2">
            <a:extLst>
              <a:ext uri="{FF2B5EF4-FFF2-40B4-BE49-F238E27FC236}">
                <a16:creationId xmlns:a16="http://schemas.microsoft.com/office/drawing/2014/main" id="{3CFBFE7E-9589-4321-B24E-61F36467126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8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2DA1-66E1-7677-8B2B-60B6623394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3971141-76D4-CA05-E72F-5C0C4415A032}"/>
              </a:ext>
            </a:extLst>
          </p:cNvPr>
          <p:cNvPicPr>
            <a:picLocks noChangeAspect="1"/>
          </p:cNvPicPr>
          <p:nvPr/>
        </p:nvPicPr>
        <p:blipFill>
          <a:blip r:embed="rId2"/>
          <a:stretch>
            <a:fillRect/>
          </a:stretch>
        </p:blipFill>
        <p:spPr>
          <a:xfrm>
            <a:off x="463068" y="1574774"/>
            <a:ext cx="10862584" cy="4781576"/>
          </a:xfrm>
          <a:prstGeom prst="rect">
            <a:avLst/>
          </a:prstGeom>
        </p:spPr>
      </p:pic>
      <p:sp>
        <p:nvSpPr>
          <p:cNvPr id="4" name="Slide Number Placeholder 3">
            <a:extLst>
              <a:ext uri="{FF2B5EF4-FFF2-40B4-BE49-F238E27FC236}">
                <a16:creationId xmlns:a16="http://schemas.microsoft.com/office/drawing/2014/main" id="{ED1847C8-D6FD-5794-0E48-EFA9807FBDE1}"/>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17</a:t>
            </a:fld>
            <a:endParaRPr lang="en-US"/>
          </a:p>
        </p:txBody>
      </p:sp>
      <p:sp>
        <p:nvSpPr>
          <p:cNvPr id="16" name="Rectángulo redondeado 14">
            <a:extLst>
              <a:ext uri="{FF2B5EF4-FFF2-40B4-BE49-F238E27FC236}">
                <a16:creationId xmlns:a16="http://schemas.microsoft.com/office/drawing/2014/main" id="{2DAEA963-3277-C508-2A8A-9EA561FE5495}"/>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A68F7D72-1A54-8E45-755B-659FCDDE3EF6}"/>
              </a:ext>
            </a:extLst>
          </p:cNvPr>
          <p:cNvSpPr/>
          <p:nvPr/>
        </p:nvSpPr>
        <p:spPr>
          <a:xfrm>
            <a:off x="676534" y="396696"/>
            <a:ext cx="7415414"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Dual-write</a:t>
            </a:r>
          </a:p>
        </p:txBody>
      </p:sp>
      <p:pic>
        <p:nvPicPr>
          <p:cNvPr id="3" name="Picture 2">
            <a:extLst>
              <a:ext uri="{FF2B5EF4-FFF2-40B4-BE49-F238E27FC236}">
                <a16:creationId xmlns:a16="http://schemas.microsoft.com/office/drawing/2014/main" id="{1D6547E7-A11B-0B7E-B5F0-B3CC0E27317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03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6B50-F552-0D12-84FC-6DD14838E6C5}"/>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5DA4F37-8A9E-8662-8F97-579A050BB80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5DA4F37-8A9E-8662-8F97-579A050BB8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545FCE58-3EEF-4451-7309-358FFC01D255}"/>
              </a:ext>
            </a:extLst>
          </p:cNvPr>
          <p:cNvSpPr/>
          <p:nvPr/>
        </p:nvSpPr>
        <p:spPr>
          <a:xfrm>
            <a:off x="669963" y="921434"/>
            <a:ext cx="9353268" cy="4732311"/>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DD1719E-1C14-265B-61EF-8EC3E73A92DB}"/>
              </a:ext>
            </a:extLst>
          </p:cNvPr>
          <p:cNvSpPr/>
          <p:nvPr/>
        </p:nvSpPr>
        <p:spPr>
          <a:xfrm>
            <a:off x="1104477" y="354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68B171C-FC29-33CF-282E-A4F23824B75D}"/>
              </a:ext>
            </a:extLst>
          </p:cNvPr>
          <p:cNvSpPr/>
          <p:nvPr/>
        </p:nvSpPr>
        <p:spPr>
          <a:xfrm>
            <a:off x="1324575" y="576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985611-B857-CAEC-942D-032E093049E0}"/>
              </a:ext>
            </a:extLst>
          </p:cNvPr>
          <p:cNvSpPr>
            <a:spLocks noGrp="1"/>
          </p:cNvSpPr>
          <p:nvPr>
            <p:ph type="title"/>
          </p:nvPr>
        </p:nvSpPr>
        <p:spPr>
          <a:xfrm>
            <a:off x="724354" y="704692"/>
            <a:ext cx="10515600" cy="1325563"/>
          </a:xfrm>
        </p:spPr>
        <p:txBody>
          <a:bodyPr lIns="0" rIns="0">
            <a:normAutofit/>
          </a:bodyPr>
          <a:lstStyle/>
          <a:p>
            <a:r>
              <a:rPr lang="en-US" b="1">
                <a:solidFill>
                  <a:schemeClr val="tx1">
                    <a:lumMod val="75000"/>
                    <a:lumOff val="25000"/>
                  </a:schemeClr>
                </a:solidFill>
                <a:latin typeface="Segoe UI" panose="020B0502040204020203" pitchFamily="34" charset="0"/>
                <a:cs typeface="Segoe UI" panose="020B0502040204020203" pitchFamily="34" charset="0"/>
              </a:rPr>
              <a:t>Custom Services</a:t>
            </a:r>
          </a:p>
        </p:txBody>
      </p:sp>
      <p:sp>
        <p:nvSpPr>
          <p:cNvPr id="15" name="Slide Number Placeholder 5">
            <a:extLst>
              <a:ext uri="{FF2B5EF4-FFF2-40B4-BE49-F238E27FC236}">
                <a16:creationId xmlns:a16="http://schemas.microsoft.com/office/drawing/2014/main" id="{BA4D4C92-09CC-E647-A801-A3C4D44AE62D}"/>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18</a:t>
            </a:fld>
            <a:endParaRPr lang="en-US"/>
          </a:p>
        </p:txBody>
      </p:sp>
      <p:grpSp>
        <p:nvGrpSpPr>
          <p:cNvPr id="26" name="Group 25">
            <a:extLst>
              <a:ext uri="{FF2B5EF4-FFF2-40B4-BE49-F238E27FC236}">
                <a16:creationId xmlns:a16="http://schemas.microsoft.com/office/drawing/2014/main" id="{D5B336BE-4C4A-20C6-0E09-C6D34D07F991}"/>
              </a:ext>
            </a:extLst>
          </p:cNvPr>
          <p:cNvGrpSpPr/>
          <p:nvPr/>
        </p:nvGrpSpPr>
        <p:grpSpPr>
          <a:xfrm>
            <a:off x="1495252" y="757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C5C01712-E656-FD11-5DC5-446B31DC3673}"/>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25BE402D-3CF3-2B6A-0ED7-0D284DC65E1A}"/>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61E79FD9-9750-E44A-4CEA-711B0C9D2B96}"/>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62D10B96-AA27-2A85-E5C1-1B7CF39826EA}"/>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770A714E-5176-87E9-8CA2-2721DCE926D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3DF2C4B6-FB66-1B34-201C-702084A01D57}"/>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9FDC464A-CEDB-B576-3F04-93B18CF9A7A6}"/>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41259FC7-0846-0BBD-EB00-DFD2D0637C57}"/>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47130D63-D710-F231-B965-E1D0C716948C}"/>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CE8E5106-E78C-294D-595A-F55DD206060C}"/>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04FCF6C8-87FD-95EF-8D2B-E4C77A4E952A}"/>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38F45451-0765-B863-7DBA-E62EA4D21A7D}"/>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5B8E4AE4-57D9-080F-73E0-2F482636255B}"/>
              </a:ext>
            </a:extLst>
          </p:cNvPr>
          <p:cNvSpPr txBox="1">
            <a:spLocks/>
          </p:cNvSpPr>
          <p:nvPr/>
        </p:nvSpPr>
        <p:spPr>
          <a:xfrm>
            <a:off x="940740" y="2029521"/>
            <a:ext cx="5595145" cy="34744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Bespoke solutions developed to meet specific business requirements that standard services or functionalities cannot satisfy. </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These services are particularly valuable when </a:t>
            </a:r>
            <a:r>
              <a:rPr lang="en-US" sz="2400" b="1" i="1" u="sng">
                <a:solidFill>
                  <a:schemeClr val="tx1">
                    <a:lumMod val="75000"/>
                    <a:lumOff val="25000"/>
                  </a:schemeClr>
                </a:solidFill>
                <a:latin typeface="Segoe UI" panose="020B0502040204020203" pitchFamily="34" charset="0"/>
                <a:cs typeface="Segoe UI" panose="020B0502040204020203" pitchFamily="34" charset="0"/>
              </a:rPr>
              <a:t>unique or complex business processes require customization </a:t>
            </a:r>
            <a:r>
              <a:rPr lang="en-US" sz="2400" i="1">
                <a:solidFill>
                  <a:schemeClr val="tx1">
                    <a:lumMod val="75000"/>
                    <a:lumOff val="25000"/>
                  </a:schemeClr>
                </a:solidFill>
                <a:latin typeface="Segoe UI" panose="020B0502040204020203" pitchFamily="34" charset="0"/>
                <a:cs typeface="Segoe UI" panose="020B0502040204020203" pitchFamily="34" charset="0"/>
              </a:rPr>
              <a:t>beyond the out-of-the-box capabilities of enterprise systems like Dynamics 365.</a:t>
            </a:r>
          </a:p>
        </p:txBody>
      </p:sp>
      <p:pic>
        <p:nvPicPr>
          <p:cNvPr id="3" name="Picture 2">
            <a:extLst>
              <a:ext uri="{FF2B5EF4-FFF2-40B4-BE49-F238E27FC236}">
                <a16:creationId xmlns:a16="http://schemas.microsoft.com/office/drawing/2014/main" id="{C8CDEE69-4C89-8CE4-7792-61221769743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13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D1E8-FE7A-E000-569F-396B8B934C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9CF42-7862-49A2-8B2C-7EEF37303EE4}"/>
              </a:ext>
            </a:extLst>
          </p:cNvPr>
          <p:cNvSpPr>
            <a:spLocks noGrp="1"/>
          </p:cNvSpPr>
          <p:nvPr>
            <p:ph type="body" idx="1"/>
          </p:nvPr>
        </p:nvSpPr>
        <p:spPr>
          <a:xfrm>
            <a:off x="831850" y="1730310"/>
            <a:ext cx="10515600" cy="3840495"/>
          </a:xfrm>
        </p:spPr>
        <p:txBody>
          <a:bodyPr>
            <a:normAutofit/>
          </a:bodyPr>
          <a:lstStyle/>
          <a:p>
            <a:r>
              <a:rPr lang="en-US" b="1" dirty="0"/>
              <a:t>Characteristics</a:t>
            </a:r>
          </a:p>
          <a:p>
            <a:pPr marL="800100" lvl="1" indent="-342900" algn="ctr">
              <a:buFont typeface="Arial" panose="020B0604020202020204" pitchFamily="34" charset="0"/>
              <a:buChar char="•"/>
            </a:pPr>
            <a:r>
              <a:rPr lang="en-US" dirty="0"/>
              <a:t>Tailored Logic</a:t>
            </a:r>
          </a:p>
          <a:p>
            <a:pPr marL="800100" lvl="1" indent="-342900" algn="ctr">
              <a:buFont typeface="Arial" panose="020B0604020202020204" pitchFamily="34" charset="0"/>
              <a:buChar char="•"/>
            </a:pPr>
            <a:r>
              <a:rPr lang="en-US" dirty="0"/>
              <a:t>Integration Flexibility</a:t>
            </a:r>
          </a:p>
          <a:p>
            <a:pPr marL="800100" lvl="1" indent="-342900" algn="ctr">
              <a:buFont typeface="Arial" panose="020B0604020202020204" pitchFamily="34" charset="0"/>
              <a:buChar char="•"/>
            </a:pPr>
            <a:r>
              <a:rPr lang="en-US" dirty="0"/>
              <a:t>Enhanced Data Handling</a:t>
            </a:r>
          </a:p>
          <a:p>
            <a:r>
              <a:rPr lang="en-US" b="1" dirty="0"/>
              <a:t>Use Cases</a:t>
            </a:r>
          </a:p>
          <a:p>
            <a:pPr marL="800100" lvl="1" indent="-342900" algn="ctr">
              <a:buFont typeface="Arial" panose="020B0604020202020204" pitchFamily="34" charset="0"/>
              <a:buChar char="•"/>
            </a:pPr>
            <a:r>
              <a:rPr lang="en-US" dirty="0"/>
              <a:t>Complex Data Transformations</a:t>
            </a:r>
          </a:p>
          <a:p>
            <a:pPr marL="800100" lvl="1" indent="-342900" algn="ctr">
              <a:buFont typeface="Arial" panose="020B0604020202020204" pitchFamily="34" charset="0"/>
              <a:buChar char="•"/>
            </a:pPr>
            <a:r>
              <a:rPr lang="en-US" dirty="0"/>
              <a:t>Specialized Workflows</a:t>
            </a:r>
          </a:p>
          <a:p>
            <a:pPr marL="800100" lvl="1" indent="-342900" algn="ctr">
              <a:buFont typeface="Arial" panose="020B0604020202020204" pitchFamily="34" charset="0"/>
              <a:buChar char="•"/>
            </a:pPr>
            <a:r>
              <a:rPr lang="en-US" dirty="0"/>
              <a:t>Regulatory Compliance</a:t>
            </a:r>
          </a:p>
        </p:txBody>
      </p:sp>
      <p:sp>
        <p:nvSpPr>
          <p:cNvPr id="4" name="Slide Number Placeholder 3">
            <a:extLst>
              <a:ext uri="{FF2B5EF4-FFF2-40B4-BE49-F238E27FC236}">
                <a16:creationId xmlns:a16="http://schemas.microsoft.com/office/drawing/2014/main" id="{C1E9FBB8-2EFA-9FA7-4487-E09EE720C574}"/>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19</a:t>
            </a:fld>
            <a:endParaRPr lang="en-US"/>
          </a:p>
        </p:txBody>
      </p:sp>
      <p:sp>
        <p:nvSpPr>
          <p:cNvPr id="16" name="Rectángulo redondeado 14">
            <a:extLst>
              <a:ext uri="{FF2B5EF4-FFF2-40B4-BE49-F238E27FC236}">
                <a16:creationId xmlns:a16="http://schemas.microsoft.com/office/drawing/2014/main" id="{4FD42CEA-21F7-705B-1E2A-512B1D075A5E}"/>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B75D04B4-B4AF-BE33-2438-FC93E5275FE2}"/>
              </a:ext>
            </a:extLst>
          </p:cNvPr>
          <p:cNvSpPr/>
          <p:nvPr/>
        </p:nvSpPr>
        <p:spPr>
          <a:xfrm>
            <a:off x="676534" y="396696"/>
            <a:ext cx="7415414" cy="769441"/>
          </a:xfrm>
          <a:prstGeom prst="rect">
            <a:avLst/>
          </a:prstGeom>
        </p:spPr>
        <p:txBody>
          <a:bodyPr wrap="square" lIns="0" rIns="0" anchor="b" anchorCtr="0">
            <a:sp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Custom Services</a:t>
            </a:r>
          </a:p>
        </p:txBody>
      </p:sp>
      <p:pic>
        <p:nvPicPr>
          <p:cNvPr id="6" name="Picture 2">
            <a:extLst>
              <a:ext uri="{FF2B5EF4-FFF2-40B4-BE49-F238E27FC236}">
                <a16:creationId xmlns:a16="http://schemas.microsoft.com/office/drawing/2014/main" id="{C421D966-9739-0B34-675C-205E156B3F1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61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F4E1922-02B1-5A2D-D14D-06E9A76FCC46}"/>
              </a:ext>
            </a:extLst>
          </p:cNvPr>
          <p:cNvSpPr>
            <a:spLocks noGrp="1"/>
          </p:cNvSpPr>
          <p:nvPr>
            <p:ph type="body" idx="1"/>
          </p:nvPr>
        </p:nvSpPr>
        <p:spPr/>
        <p:txBody>
          <a:bodyPr vert="horz" lIns="91440" tIns="45720" rIns="91440" bIns="45720" rtlCol="0" anchor="ctr">
            <a:noAutofit/>
          </a:bodyPr>
          <a:lstStyle/>
          <a:p>
            <a:pPr>
              <a:spcBef>
                <a:spcPct val="0"/>
              </a:spcBef>
            </a:pPr>
            <a:endParaRPr lang="en-US" sz="2500">
              <a:solidFill>
                <a:srgbClr val="9C3C9A"/>
              </a:solidFill>
              <a:latin typeface="Open Sans ExtraBold"/>
              <a:ea typeface="Open Sans ExtraBold"/>
              <a:cs typeface="Open Sans ExtraBold"/>
            </a:endParaRPr>
          </a:p>
          <a:p>
            <a:pPr>
              <a:spcBef>
                <a:spcPct val="0"/>
              </a:spcBef>
            </a:pPr>
            <a:endParaRPr lang="en-US" sz="7200">
              <a:solidFill>
                <a:srgbClr val="9C3C9A"/>
              </a:solidFill>
              <a:latin typeface="Open Sans ExtraBold"/>
              <a:ea typeface="Open Sans ExtraBold"/>
              <a:cs typeface="Open Sans ExtraBold"/>
            </a:endParaRPr>
          </a:p>
        </p:txBody>
      </p:sp>
      <p:sp>
        <p:nvSpPr>
          <p:cNvPr id="7" name="Title 6">
            <a:extLst>
              <a:ext uri="{FF2B5EF4-FFF2-40B4-BE49-F238E27FC236}">
                <a16:creationId xmlns:a16="http://schemas.microsoft.com/office/drawing/2014/main" id="{3A4E6AEE-2211-044D-84DF-54508008A55E}"/>
              </a:ext>
            </a:extLst>
          </p:cNvPr>
          <p:cNvSpPr>
            <a:spLocks noGrp="1"/>
          </p:cNvSpPr>
          <p:nvPr>
            <p:ph type="title"/>
          </p:nvPr>
        </p:nvSpPr>
        <p:spPr>
          <a:xfrm>
            <a:off x="831850" y="2766218"/>
            <a:ext cx="10515600" cy="1325563"/>
          </a:xfrm>
        </p:spPr>
        <p:txBody>
          <a:bodyPr/>
          <a:lstStyle/>
          <a:p>
            <a:r>
              <a:rPr lang="en-US" b="1" i="0">
                <a:solidFill>
                  <a:srgbClr val="676A6C"/>
                </a:solidFill>
                <a:effectLst/>
                <a:latin typeface="open sans" panose="020F0502020204030204" pitchFamily="34" charset="0"/>
              </a:rPr>
              <a:t>Integration Overkill: Turbocharging Dynamics F&amp;O with Unstoppable Patterns</a:t>
            </a:r>
            <a:br>
              <a:rPr lang="en-US" b="1" i="0">
                <a:solidFill>
                  <a:srgbClr val="676A6C"/>
                </a:solidFill>
                <a:effectLst/>
                <a:latin typeface="open sans" panose="020F0502020204030204" pitchFamily="34" charset="0"/>
              </a:rPr>
            </a:br>
            <a:r>
              <a:rPr lang="en-US" b="1" i="0">
                <a:solidFill>
                  <a:srgbClr val="676A6C"/>
                </a:solidFill>
                <a:effectLst/>
                <a:latin typeface="open sans" panose="020F0502020204030204" pitchFamily="34" charset="0"/>
              </a:rPr>
              <a:t>(IOTDF&amp;OWUP)</a:t>
            </a:r>
            <a:endParaRPr lang="en-US"/>
          </a:p>
        </p:txBody>
      </p:sp>
    </p:spTree>
    <p:extLst>
      <p:ext uri="{BB962C8B-B14F-4D97-AF65-F5344CB8AC3E}">
        <p14:creationId xmlns:p14="http://schemas.microsoft.com/office/powerpoint/2010/main" val="82933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28A7-E71E-3790-DC35-D7A4F28B4F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3D207B-3652-3FA9-D63D-D70F50F0426E}"/>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20</a:t>
            </a:fld>
            <a:endParaRPr lang="en-US"/>
          </a:p>
        </p:txBody>
      </p:sp>
      <p:sp>
        <p:nvSpPr>
          <p:cNvPr id="16" name="Rectángulo redondeado 14">
            <a:extLst>
              <a:ext uri="{FF2B5EF4-FFF2-40B4-BE49-F238E27FC236}">
                <a16:creationId xmlns:a16="http://schemas.microsoft.com/office/drawing/2014/main" id="{4ABE00AE-6695-063F-B2F9-BE6446F6E453}"/>
              </a:ext>
            </a:extLst>
          </p:cNvPr>
          <p:cNvSpPr/>
          <p:nvPr/>
        </p:nvSpPr>
        <p:spPr>
          <a:xfrm>
            <a:off x="832206" y="2698927"/>
            <a:ext cx="10541286"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E2390496-0DC3-B083-AD91-98262AFD6FCF}"/>
              </a:ext>
            </a:extLst>
          </p:cNvPr>
          <p:cNvSpPr/>
          <p:nvPr/>
        </p:nvSpPr>
        <p:spPr>
          <a:xfrm>
            <a:off x="1" y="2879644"/>
            <a:ext cx="12192000" cy="769441"/>
          </a:xfrm>
          <a:prstGeom prst="rect">
            <a:avLst/>
          </a:prstGeom>
        </p:spPr>
        <p:txBody>
          <a:bodyPr wrap="square" lIns="0" rIns="0" anchor="b" anchorCtr="0">
            <a:spAutoFit/>
          </a:bodyPr>
          <a:lstStyle/>
          <a:p>
            <a:pPr algn="ctr"/>
            <a:r>
              <a:rPr lang="en-US" sz="4400" b="1">
                <a:latin typeface="Segoe UI" panose="020B0502040204020203" pitchFamily="34" charset="0"/>
                <a:ea typeface="Source Sans Pro Black" panose="020B0803030403020204" pitchFamily="34" charset="0"/>
                <a:cs typeface="Segoe UI" panose="020B0502040204020203" pitchFamily="34" charset="0"/>
              </a:rPr>
              <a:t>But what about integration patterns?? </a:t>
            </a:r>
          </a:p>
        </p:txBody>
      </p:sp>
      <p:pic>
        <p:nvPicPr>
          <p:cNvPr id="3" name="Picture 2">
            <a:extLst>
              <a:ext uri="{FF2B5EF4-FFF2-40B4-BE49-F238E27FC236}">
                <a16:creationId xmlns:a16="http://schemas.microsoft.com/office/drawing/2014/main" id="{ABE164A1-9025-DC86-7835-0C20FDAA05A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1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73E5B2-73D4-92F2-D729-F209AF66B2FD}"/>
              </a:ext>
            </a:extLst>
          </p:cNvPr>
          <p:cNvSpPr>
            <a:spLocks noGrp="1"/>
          </p:cNvSpPr>
          <p:nvPr>
            <p:ph idx="1"/>
          </p:nvPr>
        </p:nvSpPr>
        <p:spPr/>
        <p:txBody>
          <a:bodyPr/>
          <a:lstStyle/>
          <a:p>
            <a:r>
              <a:rPr lang="en-US" dirty="0"/>
              <a:t>Tools to help create solutions that are repeatable and easy to use</a:t>
            </a:r>
          </a:p>
          <a:p>
            <a:r>
              <a:rPr lang="en-US" dirty="0"/>
              <a:t>Common patterns are easy to follow</a:t>
            </a:r>
          </a:p>
          <a:p>
            <a:r>
              <a:rPr lang="en-US" dirty="0"/>
              <a:t>Provide puzzle pieces that can be used to solve a problem that can be reused and maintained easily</a:t>
            </a:r>
          </a:p>
          <a:p>
            <a:r>
              <a:rPr lang="en-US" dirty="0"/>
              <a:t>Add a layer of robustness and reliability to your integration solutions</a:t>
            </a:r>
          </a:p>
          <a:p>
            <a:r>
              <a:rPr lang="en-US" dirty="0"/>
              <a:t>Help define responsibilities between producer and consumer</a:t>
            </a:r>
          </a:p>
          <a:p>
            <a:endParaRPr lang="en-US" dirty="0"/>
          </a:p>
        </p:txBody>
      </p:sp>
      <p:sp>
        <p:nvSpPr>
          <p:cNvPr id="4" name="Title 3">
            <a:extLst>
              <a:ext uri="{FF2B5EF4-FFF2-40B4-BE49-F238E27FC236}">
                <a16:creationId xmlns:a16="http://schemas.microsoft.com/office/drawing/2014/main" id="{1A01A26B-E75A-F17B-8CD7-816C07F0D53F}"/>
              </a:ext>
            </a:extLst>
          </p:cNvPr>
          <p:cNvSpPr>
            <a:spLocks noGrp="1"/>
          </p:cNvSpPr>
          <p:nvPr>
            <p:ph type="title"/>
          </p:nvPr>
        </p:nvSpPr>
        <p:spPr/>
        <p:txBody>
          <a:bodyPr>
            <a:normAutofit/>
          </a:bodyPr>
          <a:lstStyle/>
          <a:p>
            <a:r>
              <a:rPr lang="en-US" dirty="0"/>
              <a:t>Integration Patterns</a:t>
            </a:r>
          </a:p>
        </p:txBody>
      </p:sp>
      <p:pic>
        <p:nvPicPr>
          <p:cNvPr id="2" name="Picture 1">
            <a:extLst>
              <a:ext uri="{FF2B5EF4-FFF2-40B4-BE49-F238E27FC236}">
                <a16:creationId xmlns:a16="http://schemas.microsoft.com/office/drawing/2014/main" id="{0D520206-9F07-80A1-37CC-B8077EE02A07}"/>
              </a:ext>
            </a:extLst>
          </p:cNvPr>
          <p:cNvPicPr>
            <a:picLocks noChangeAspect="1"/>
          </p:cNvPicPr>
          <p:nvPr/>
        </p:nvPicPr>
        <p:blipFill>
          <a:blip r:embed="rId2"/>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41871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7A4CFD-FCB8-2EF0-B2AE-FB6BDBA5587A}"/>
              </a:ext>
            </a:extLst>
          </p:cNvPr>
          <p:cNvSpPr>
            <a:spLocks noGrp="1"/>
          </p:cNvSpPr>
          <p:nvPr>
            <p:ph type="title"/>
          </p:nvPr>
        </p:nvSpPr>
        <p:spPr/>
        <p:txBody>
          <a:bodyPr>
            <a:normAutofit/>
          </a:bodyPr>
          <a:lstStyle/>
          <a:p>
            <a:r>
              <a:rPr lang="en-US"/>
              <a:t>Event Driven – Data Event</a:t>
            </a:r>
          </a:p>
        </p:txBody>
      </p:sp>
      <p:pic>
        <p:nvPicPr>
          <p:cNvPr id="4" name="Content Placeholder 4">
            <a:extLst>
              <a:ext uri="{FF2B5EF4-FFF2-40B4-BE49-F238E27FC236}">
                <a16:creationId xmlns:a16="http://schemas.microsoft.com/office/drawing/2014/main" id="{E0DD9F43-6DD2-855C-18EA-1959AF9B980B}"/>
              </a:ext>
            </a:extLst>
          </p:cNvPr>
          <p:cNvPicPr>
            <a:picLocks noGrp="1" noChangeAspect="1"/>
          </p:cNvPicPr>
          <p:nvPr>
            <p:ph idx="1"/>
          </p:nvPr>
        </p:nvPicPr>
        <p:blipFill>
          <a:blip r:embed="rId2"/>
          <a:stretch>
            <a:fillRect/>
          </a:stretch>
        </p:blipFill>
        <p:spPr>
          <a:xfrm>
            <a:off x="842412" y="1357313"/>
            <a:ext cx="10484950" cy="4402137"/>
          </a:xfrm>
        </p:spPr>
      </p:pic>
      <p:pic>
        <p:nvPicPr>
          <p:cNvPr id="2" name="Picture 1">
            <a:extLst>
              <a:ext uri="{FF2B5EF4-FFF2-40B4-BE49-F238E27FC236}">
                <a16:creationId xmlns:a16="http://schemas.microsoft.com/office/drawing/2014/main" id="{6308B557-F2EB-CDD7-BCEE-5D508389C4C8}"/>
              </a:ext>
            </a:extLst>
          </p:cNvPr>
          <p:cNvPicPr>
            <a:picLocks noChangeAspect="1"/>
          </p:cNvPicPr>
          <p:nvPr/>
        </p:nvPicPr>
        <p:blipFill>
          <a:blip r:embed="rId3"/>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06953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3AA0C8-4875-B9C3-1741-B982E0B78F5C}"/>
              </a:ext>
            </a:extLst>
          </p:cNvPr>
          <p:cNvSpPr>
            <a:spLocks noGrp="1"/>
          </p:cNvSpPr>
          <p:nvPr>
            <p:ph type="title"/>
          </p:nvPr>
        </p:nvSpPr>
        <p:spPr/>
        <p:txBody>
          <a:bodyPr>
            <a:normAutofit/>
          </a:bodyPr>
          <a:lstStyle/>
          <a:p>
            <a:r>
              <a:rPr lang="en-US"/>
              <a:t>Claim-Check (Luggage Handling)</a:t>
            </a:r>
          </a:p>
        </p:txBody>
      </p:sp>
      <p:pic>
        <p:nvPicPr>
          <p:cNvPr id="4" name="Picture 3">
            <a:extLst>
              <a:ext uri="{FF2B5EF4-FFF2-40B4-BE49-F238E27FC236}">
                <a16:creationId xmlns:a16="http://schemas.microsoft.com/office/drawing/2014/main" id="{FE680114-640F-E1DC-A80E-BA5C4DC1CB74}"/>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8">
            <a:extLst>
              <a:ext uri="{FF2B5EF4-FFF2-40B4-BE49-F238E27FC236}">
                <a16:creationId xmlns:a16="http://schemas.microsoft.com/office/drawing/2014/main" id="{F19A4F91-B2FA-583A-A098-5EBB4E41B01B}"/>
              </a:ext>
            </a:extLst>
          </p:cNvPr>
          <p:cNvPicPr>
            <a:picLocks noGrp="1" noChangeAspect="1"/>
          </p:cNvPicPr>
          <p:nvPr>
            <p:ph idx="1"/>
          </p:nvPr>
        </p:nvPicPr>
        <p:blipFill>
          <a:blip r:embed="rId3"/>
          <a:stretch>
            <a:fillRect/>
          </a:stretch>
        </p:blipFill>
        <p:spPr>
          <a:xfrm>
            <a:off x="393700" y="1738339"/>
            <a:ext cx="11382375" cy="3640084"/>
          </a:xfrm>
          <a:prstGeom prst="rect">
            <a:avLst/>
          </a:prstGeom>
        </p:spPr>
      </p:pic>
    </p:spTree>
    <p:extLst>
      <p:ext uri="{BB962C8B-B14F-4D97-AF65-F5344CB8AC3E}">
        <p14:creationId xmlns:p14="http://schemas.microsoft.com/office/powerpoint/2010/main" val="20357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7FB2-07FF-82F1-6CF1-A6AC061C31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C879E1-3E6C-B4B4-08F2-49F853227E8B}"/>
              </a:ext>
            </a:extLst>
          </p:cNvPr>
          <p:cNvSpPr>
            <a:spLocks noGrp="1"/>
          </p:cNvSpPr>
          <p:nvPr>
            <p:ph type="title"/>
          </p:nvPr>
        </p:nvSpPr>
        <p:spPr/>
        <p:txBody>
          <a:bodyPr>
            <a:normAutofit/>
          </a:bodyPr>
          <a:lstStyle/>
          <a:p>
            <a:r>
              <a:rPr lang="en-US"/>
              <a:t>Request and Reply (OData)</a:t>
            </a:r>
          </a:p>
        </p:txBody>
      </p:sp>
      <p:pic>
        <p:nvPicPr>
          <p:cNvPr id="4" name="Picture 3">
            <a:extLst>
              <a:ext uri="{FF2B5EF4-FFF2-40B4-BE49-F238E27FC236}">
                <a16:creationId xmlns:a16="http://schemas.microsoft.com/office/drawing/2014/main" id="{1B437049-C71E-8146-82B4-9A6D1F5C8750}"/>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7">
            <a:extLst>
              <a:ext uri="{FF2B5EF4-FFF2-40B4-BE49-F238E27FC236}">
                <a16:creationId xmlns:a16="http://schemas.microsoft.com/office/drawing/2014/main" id="{8E11DBE4-F603-A987-86A4-E4D442B50357}"/>
              </a:ext>
            </a:extLst>
          </p:cNvPr>
          <p:cNvPicPr>
            <a:picLocks noGrp="1" noChangeAspect="1"/>
          </p:cNvPicPr>
          <p:nvPr>
            <p:ph idx="1"/>
          </p:nvPr>
        </p:nvPicPr>
        <p:blipFill>
          <a:blip r:embed="rId3"/>
          <a:stretch>
            <a:fillRect/>
          </a:stretch>
        </p:blipFill>
        <p:spPr>
          <a:xfrm>
            <a:off x="2384051" y="1357313"/>
            <a:ext cx="7401673" cy="4402137"/>
          </a:xfrm>
          <a:prstGeom prst="rect">
            <a:avLst/>
          </a:prstGeom>
        </p:spPr>
      </p:pic>
    </p:spTree>
    <p:extLst>
      <p:ext uri="{BB962C8B-B14F-4D97-AF65-F5344CB8AC3E}">
        <p14:creationId xmlns:p14="http://schemas.microsoft.com/office/powerpoint/2010/main" val="488401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BD2D-9420-42C6-395F-853984DEB4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B6FE9A-9D85-EA19-9238-302FF2CD9771}"/>
              </a:ext>
            </a:extLst>
          </p:cNvPr>
          <p:cNvSpPr>
            <a:spLocks noGrp="1"/>
          </p:cNvSpPr>
          <p:nvPr>
            <p:ph type="title"/>
          </p:nvPr>
        </p:nvSpPr>
        <p:spPr/>
        <p:txBody>
          <a:bodyPr>
            <a:normAutofit/>
          </a:bodyPr>
          <a:lstStyle/>
          <a:p>
            <a:r>
              <a:rPr lang="en-US"/>
              <a:t>Routing</a:t>
            </a:r>
          </a:p>
        </p:txBody>
      </p:sp>
      <p:pic>
        <p:nvPicPr>
          <p:cNvPr id="4" name="Picture 3">
            <a:extLst>
              <a:ext uri="{FF2B5EF4-FFF2-40B4-BE49-F238E27FC236}">
                <a16:creationId xmlns:a16="http://schemas.microsoft.com/office/drawing/2014/main" id="{B0BF6AE8-E4D6-07C3-75F2-535C1EBF2243}"/>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B3E843E9-2D80-96B5-6626-D8BA4DFAFF9C}"/>
              </a:ext>
            </a:extLst>
          </p:cNvPr>
          <p:cNvPicPr>
            <a:picLocks noGrp="1" noChangeAspect="1"/>
          </p:cNvPicPr>
          <p:nvPr>
            <p:ph idx="1"/>
          </p:nvPr>
        </p:nvPicPr>
        <p:blipFill>
          <a:blip r:embed="rId3"/>
          <a:stretch>
            <a:fillRect/>
          </a:stretch>
        </p:blipFill>
        <p:spPr>
          <a:xfrm>
            <a:off x="1280125" y="1658381"/>
            <a:ext cx="9609524" cy="3800000"/>
          </a:xfrm>
          <a:prstGeom prst="rect">
            <a:avLst/>
          </a:prstGeom>
        </p:spPr>
      </p:pic>
    </p:spTree>
    <p:extLst>
      <p:ext uri="{BB962C8B-B14F-4D97-AF65-F5344CB8AC3E}">
        <p14:creationId xmlns:p14="http://schemas.microsoft.com/office/powerpoint/2010/main" val="2658363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5C9C9-99AC-4383-A0BB-CC924791F2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657B1C-673B-C613-75B9-53F5A14704A2}"/>
              </a:ext>
            </a:extLst>
          </p:cNvPr>
          <p:cNvSpPr>
            <a:spLocks noGrp="1"/>
          </p:cNvSpPr>
          <p:nvPr>
            <p:ph type="title"/>
          </p:nvPr>
        </p:nvSpPr>
        <p:spPr/>
        <p:txBody>
          <a:bodyPr>
            <a:normAutofit/>
          </a:bodyPr>
          <a:lstStyle/>
          <a:p>
            <a:r>
              <a:rPr lang="en-US"/>
              <a:t>Splitter</a:t>
            </a:r>
          </a:p>
        </p:txBody>
      </p:sp>
      <p:pic>
        <p:nvPicPr>
          <p:cNvPr id="4" name="Picture 3">
            <a:extLst>
              <a:ext uri="{FF2B5EF4-FFF2-40B4-BE49-F238E27FC236}">
                <a16:creationId xmlns:a16="http://schemas.microsoft.com/office/drawing/2014/main" id="{64BC291D-B779-07AB-D37B-E97EA3F85312}"/>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F068067F-AF03-FE23-81AB-D0152BF5E3F7}"/>
              </a:ext>
            </a:extLst>
          </p:cNvPr>
          <p:cNvPicPr>
            <a:picLocks noGrp="1" noChangeAspect="1"/>
          </p:cNvPicPr>
          <p:nvPr>
            <p:ph idx="1"/>
          </p:nvPr>
        </p:nvPicPr>
        <p:blipFill>
          <a:blip r:embed="rId3"/>
          <a:stretch>
            <a:fillRect/>
          </a:stretch>
        </p:blipFill>
        <p:spPr>
          <a:xfrm>
            <a:off x="477306" y="1357313"/>
            <a:ext cx="11215163" cy="4402137"/>
          </a:xfrm>
          <a:prstGeom prst="rect">
            <a:avLst/>
          </a:prstGeom>
        </p:spPr>
      </p:pic>
    </p:spTree>
    <p:extLst>
      <p:ext uri="{BB962C8B-B14F-4D97-AF65-F5344CB8AC3E}">
        <p14:creationId xmlns:p14="http://schemas.microsoft.com/office/powerpoint/2010/main" val="2184696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98FC8-8D7B-96C8-B02F-4FB8E77F68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61F21E-26EB-9EA8-6169-D8155CC0FB93}"/>
              </a:ext>
            </a:extLst>
          </p:cNvPr>
          <p:cNvSpPr>
            <a:spLocks noGrp="1"/>
          </p:cNvSpPr>
          <p:nvPr>
            <p:ph type="title"/>
          </p:nvPr>
        </p:nvSpPr>
        <p:spPr/>
        <p:txBody>
          <a:bodyPr>
            <a:normAutofit/>
          </a:bodyPr>
          <a:lstStyle/>
          <a:p>
            <a:r>
              <a:rPr lang="en-US"/>
              <a:t>Pipes and Filters</a:t>
            </a:r>
          </a:p>
        </p:txBody>
      </p:sp>
      <p:pic>
        <p:nvPicPr>
          <p:cNvPr id="4" name="Picture 3">
            <a:extLst>
              <a:ext uri="{FF2B5EF4-FFF2-40B4-BE49-F238E27FC236}">
                <a16:creationId xmlns:a16="http://schemas.microsoft.com/office/drawing/2014/main" id="{DFF00777-0C5F-1758-D890-55BE072441B4}"/>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F7873C3F-0BEA-E77B-58CF-D0D7D1657DBB}"/>
              </a:ext>
            </a:extLst>
          </p:cNvPr>
          <p:cNvPicPr>
            <a:picLocks noGrp="1" noChangeAspect="1"/>
          </p:cNvPicPr>
          <p:nvPr>
            <p:ph idx="1"/>
          </p:nvPr>
        </p:nvPicPr>
        <p:blipFill>
          <a:blip r:embed="rId3"/>
          <a:stretch>
            <a:fillRect/>
          </a:stretch>
        </p:blipFill>
        <p:spPr>
          <a:xfrm>
            <a:off x="393700" y="2070515"/>
            <a:ext cx="11382375" cy="2975733"/>
          </a:xfrm>
          <a:prstGeom prst="rect">
            <a:avLst/>
          </a:prstGeom>
        </p:spPr>
      </p:pic>
    </p:spTree>
    <p:extLst>
      <p:ext uri="{BB962C8B-B14F-4D97-AF65-F5344CB8AC3E}">
        <p14:creationId xmlns:p14="http://schemas.microsoft.com/office/powerpoint/2010/main" val="2389632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4FA85-A27C-5F23-0967-8AD32C2CC7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14FF90-D3E7-7A68-C365-7387CB0775AC}"/>
              </a:ext>
            </a:extLst>
          </p:cNvPr>
          <p:cNvSpPr>
            <a:spLocks noGrp="1"/>
          </p:cNvSpPr>
          <p:nvPr>
            <p:ph type="title"/>
          </p:nvPr>
        </p:nvSpPr>
        <p:spPr/>
        <p:txBody>
          <a:bodyPr>
            <a:normAutofit/>
          </a:bodyPr>
          <a:lstStyle/>
          <a:p>
            <a:r>
              <a:rPr lang="en-US"/>
              <a:t>Load Leveling</a:t>
            </a:r>
          </a:p>
        </p:txBody>
      </p:sp>
      <p:pic>
        <p:nvPicPr>
          <p:cNvPr id="4" name="Picture 3">
            <a:extLst>
              <a:ext uri="{FF2B5EF4-FFF2-40B4-BE49-F238E27FC236}">
                <a16:creationId xmlns:a16="http://schemas.microsoft.com/office/drawing/2014/main" id="{C6AE776A-402E-77F6-0CC7-7582C6823B20}"/>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75417FEF-5BB6-384E-5547-3EFB9E6D0939}"/>
              </a:ext>
            </a:extLst>
          </p:cNvPr>
          <p:cNvPicPr>
            <a:picLocks noGrp="1" noChangeAspect="1"/>
          </p:cNvPicPr>
          <p:nvPr>
            <p:ph idx="1"/>
          </p:nvPr>
        </p:nvPicPr>
        <p:blipFill>
          <a:blip r:embed="rId3"/>
          <a:stretch>
            <a:fillRect/>
          </a:stretch>
        </p:blipFill>
        <p:spPr>
          <a:xfrm>
            <a:off x="393700" y="1554320"/>
            <a:ext cx="11382375" cy="4008122"/>
          </a:xfrm>
          <a:prstGeom prst="rect">
            <a:avLst/>
          </a:prstGeom>
        </p:spPr>
      </p:pic>
    </p:spTree>
    <p:extLst>
      <p:ext uri="{BB962C8B-B14F-4D97-AF65-F5344CB8AC3E}">
        <p14:creationId xmlns:p14="http://schemas.microsoft.com/office/powerpoint/2010/main" val="2404334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FF50E-B0FC-E345-C7C7-35D3069CDB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0D8DBC-86F8-7005-CD39-7D3F424F407E}"/>
              </a:ext>
            </a:extLst>
          </p:cNvPr>
          <p:cNvSpPr>
            <a:spLocks noGrp="1"/>
          </p:cNvSpPr>
          <p:nvPr>
            <p:ph type="title"/>
          </p:nvPr>
        </p:nvSpPr>
        <p:spPr/>
        <p:txBody>
          <a:bodyPr>
            <a:normAutofit/>
          </a:bodyPr>
          <a:lstStyle/>
          <a:p>
            <a:r>
              <a:rPr lang="en-US"/>
              <a:t>Circuit Breaker</a:t>
            </a:r>
          </a:p>
        </p:txBody>
      </p:sp>
      <p:pic>
        <p:nvPicPr>
          <p:cNvPr id="4" name="Picture 3">
            <a:extLst>
              <a:ext uri="{FF2B5EF4-FFF2-40B4-BE49-F238E27FC236}">
                <a16:creationId xmlns:a16="http://schemas.microsoft.com/office/drawing/2014/main" id="{608325D3-A997-2A9E-56AF-CBD6568C059D}"/>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32DF09C6-FF62-DFB4-56AB-65F02E3C789E}"/>
              </a:ext>
            </a:extLst>
          </p:cNvPr>
          <p:cNvPicPr>
            <a:picLocks noGrp="1" noChangeAspect="1"/>
          </p:cNvPicPr>
          <p:nvPr>
            <p:ph idx="1"/>
          </p:nvPr>
        </p:nvPicPr>
        <p:blipFill>
          <a:blip r:embed="rId3"/>
          <a:stretch>
            <a:fillRect/>
          </a:stretch>
        </p:blipFill>
        <p:spPr>
          <a:xfrm>
            <a:off x="393700" y="1638184"/>
            <a:ext cx="11382375" cy="3840394"/>
          </a:xfrm>
          <a:prstGeom prst="rect">
            <a:avLst/>
          </a:prstGeom>
        </p:spPr>
      </p:pic>
    </p:spTree>
    <p:extLst>
      <p:ext uri="{BB962C8B-B14F-4D97-AF65-F5344CB8AC3E}">
        <p14:creationId xmlns:p14="http://schemas.microsoft.com/office/powerpoint/2010/main" val="235828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63F-7F22-38F1-6189-6AEE1C84B5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527D86-224B-CE4B-1FDF-E447C1AFFB9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D92C29-9F2C-8216-B136-247E59FDB396}"/>
              </a:ext>
            </a:extLst>
          </p:cNvPr>
          <p:cNvSpPr>
            <a:spLocks noGrp="1"/>
          </p:cNvSpPr>
          <p:nvPr>
            <p:ph type="sldNum" sz="quarter" idx="12"/>
          </p:nvPr>
        </p:nvSpPr>
        <p:spPr/>
        <p:txBody>
          <a:bodyPr/>
          <a:lstStyle/>
          <a:p>
            <a:fld id="{8D05A9CD-9176-4D89-A414-3BEEE81BBC77}" type="slidenum">
              <a:rPr lang="en-US" smtClean="0"/>
              <a:pPr/>
              <a:t>3</a:t>
            </a:fld>
            <a:endParaRPr lang="en-US"/>
          </a:p>
        </p:txBody>
      </p:sp>
      <p:pic>
        <p:nvPicPr>
          <p:cNvPr id="5" name="Picture 4" descr="A picture containing text&#10;&#10;Description automatically generated">
            <a:extLst>
              <a:ext uri="{FF2B5EF4-FFF2-40B4-BE49-F238E27FC236}">
                <a16:creationId xmlns:a16="http://schemas.microsoft.com/office/drawing/2014/main" id="{3095C961-81CE-8C7C-3F10-842240121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29" y="-27604"/>
            <a:ext cx="14947477" cy="6913208"/>
          </a:xfrm>
          <a:prstGeom prst="rect">
            <a:avLst/>
          </a:prstGeom>
        </p:spPr>
      </p:pic>
    </p:spTree>
    <p:extLst>
      <p:ext uri="{BB962C8B-B14F-4D97-AF65-F5344CB8AC3E}">
        <p14:creationId xmlns:p14="http://schemas.microsoft.com/office/powerpoint/2010/main" val="27893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B0F7-6441-F645-49EF-B1CDCD5D6F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C7B6DA-1317-BD18-BDA4-BED5FBB72DD8}"/>
              </a:ext>
            </a:extLst>
          </p:cNvPr>
          <p:cNvSpPr>
            <a:spLocks noGrp="1"/>
          </p:cNvSpPr>
          <p:nvPr>
            <p:ph type="title"/>
          </p:nvPr>
        </p:nvSpPr>
        <p:spPr/>
        <p:txBody>
          <a:bodyPr>
            <a:normAutofit/>
          </a:bodyPr>
          <a:lstStyle/>
          <a:p>
            <a:r>
              <a:rPr lang="en-US"/>
              <a:t>Process Manager</a:t>
            </a:r>
          </a:p>
        </p:txBody>
      </p:sp>
      <p:pic>
        <p:nvPicPr>
          <p:cNvPr id="4" name="Picture 3">
            <a:extLst>
              <a:ext uri="{FF2B5EF4-FFF2-40B4-BE49-F238E27FC236}">
                <a16:creationId xmlns:a16="http://schemas.microsoft.com/office/drawing/2014/main" id="{B318F17F-4532-4583-7B4F-06B95ABB31F3}"/>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8FBB0669-5918-6216-78E7-4CFEDB197FFF}"/>
              </a:ext>
            </a:extLst>
          </p:cNvPr>
          <p:cNvPicPr>
            <a:picLocks noGrp="1" noChangeAspect="1"/>
          </p:cNvPicPr>
          <p:nvPr>
            <p:ph idx="1"/>
          </p:nvPr>
        </p:nvPicPr>
        <p:blipFill>
          <a:blip r:embed="rId3"/>
          <a:stretch>
            <a:fillRect/>
          </a:stretch>
        </p:blipFill>
        <p:spPr>
          <a:xfrm>
            <a:off x="3298401" y="1357313"/>
            <a:ext cx="5572972" cy="4402137"/>
          </a:xfrm>
          <a:prstGeom prst="rect">
            <a:avLst/>
          </a:prstGeom>
        </p:spPr>
      </p:pic>
    </p:spTree>
    <p:extLst>
      <p:ext uri="{BB962C8B-B14F-4D97-AF65-F5344CB8AC3E}">
        <p14:creationId xmlns:p14="http://schemas.microsoft.com/office/powerpoint/2010/main" val="207647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9F807-20DF-4A4D-9187-9CEB58A08D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BC6F3C-2114-F86F-B8B2-4B3EBA36F299}"/>
              </a:ext>
            </a:extLst>
          </p:cNvPr>
          <p:cNvSpPr>
            <a:spLocks noGrp="1"/>
          </p:cNvSpPr>
          <p:nvPr>
            <p:ph type="title"/>
          </p:nvPr>
        </p:nvSpPr>
        <p:spPr/>
        <p:txBody>
          <a:bodyPr>
            <a:normAutofit/>
          </a:bodyPr>
          <a:lstStyle/>
          <a:p>
            <a:r>
              <a:rPr lang="en-US"/>
              <a:t>Budget Management</a:t>
            </a:r>
          </a:p>
        </p:txBody>
      </p:sp>
      <p:sp>
        <p:nvSpPr>
          <p:cNvPr id="5" name="Content Placeholder 4">
            <a:extLst>
              <a:ext uri="{FF2B5EF4-FFF2-40B4-BE49-F238E27FC236}">
                <a16:creationId xmlns:a16="http://schemas.microsoft.com/office/drawing/2014/main" id="{BFFD7B75-E5C2-F04C-9987-BDE8E653F4D8}"/>
              </a:ext>
            </a:extLst>
          </p:cNvPr>
          <p:cNvSpPr>
            <a:spLocks noGrp="1"/>
          </p:cNvSpPr>
          <p:nvPr>
            <p:ph sz="half" idx="1"/>
          </p:nvPr>
        </p:nvSpPr>
        <p:spPr/>
        <p:txBody>
          <a:bodyPr/>
          <a:lstStyle/>
          <a:p>
            <a:r>
              <a:rPr lang="en-US"/>
              <a:t>F&amp;O endpoints are free but can be throttled</a:t>
            </a:r>
          </a:p>
          <a:p>
            <a:r>
              <a:rPr lang="en-US"/>
              <a:t>Azure costs money</a:t>
            </a:r>
          </a:p>
          <a:p>
            <a:r>
              <a:rPr lang="en-US"/>
              <a:t>“Decoupled”</a:t>
            </a:r>
          </a:p>
          <a:p>
            <a:pPr lvl="1"/>
            <a:r>
              <a:rPr lang="en-US"/>
              <a:t>Allows for demand spikes without interactions starting to fail</a:t>
            </a:r>
          </a:p>
          <a:p>
            <a:pPr lvl="1"/>
            <a:r>
              <a:rPr lang="en-US"/>
              <a:t>Throughput scales to resources allowed rather demand</a:t>
            </a:r>
          </a:p>
          <a:p>
            <a:endParaRPr lang="en-US"/>
          </a:p>
        </p:txBody>
      </p:sp>
      <p:sp>
        <p:nvSpPr>
          <p:cNvPr id="6" name="Content Placeholder 5">
            <a:extLst>
              <a:ext uri="{FF2B5EF4-FFF2-40B4-BE49-F238E27FC236}">
                <a16:creationId xmlns:a16="http://schemas.microsoft.com/office/drawing/2014/main" id="{CC4B1371-4A09-72F8-7901-8A5F5370E811}"/>
              </a:ext>
            </a:extLst>
          </p:cNvPr>
          <p:cNvSpPr>
            <a:spLocks noGrp="1"/>
          </p:cNvSpPr>
          <p:nvPr>
            <p:ph sz="half" idx="10"/>
          </p:nvPr>
        </p:nvSpPr>
        <p:spPr/>
        <p:txBody>
          <a:bodyPr/>
          <a:lstStyle/>
          <a:p>
            <a:endParaRPr lang="en-US"/>
          </a:p>
        </p:txBody>
      </p:sp>
      <p:pic>
        <p:nvPicPr>
          <p:cNvPr id="4" name="Picture 3">
            <a:extLst>
              <a:ext uri="{FF2B5EF4-FFF2-40B4-BE49-F238E27FC236}">
                <a16:creationId xmlns:a16="http://schemas.microsoft.com/office/drawing/2014/main" id="{BAA01F7B-E9B3-2B8A-9404-94FD9F9786A6}"/>
              </a:ext>
            </a:extLst>
          </p:cNvPr>
          <p:cNvPicPr>
            <a:picLocks noChangeAspect="1"/>
          </p:cNvPicPr>
          <p:nvPr/>
        </p:nvPicPr>
        <p:blipFill>
          <a:blip r:embed="rId2"/>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6145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45A8-5B90-D04B-A440-829FAABA4A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DB8BFC-54E3-CACE-097D-B969DDE6373E}"/>
              </a:ext>
            </a:extLst>
          </p:cNvPr>
          <p:cNvSpPr>
            <a:spLocks noGrp="1"/>
          </p:cNvSpPr>
          <p:nvPr>
            <p:ph type="title"/>
          </p:nvPr>
        </p:nvSpPr>
        <p:spPr/>
        <p:txBody>
          <a:bodyPr>
            <a:normAutofit/>
          </a:bodyPr>
          <a:lstStyle/>
          <a:p>
            <a:r>
              <a:rPr lang="en-US"/>
              <a:t>Demand vs Availability</a:t>
            </a:r>
          </a:p>
        </p:txBody>
      </p:sp>
      <p:pic>
        <p:nvPicPr>
          <p:cNvPr id="4" name="Picture 3">
            <a:extLst>
              <a:ext uri="{FF2B5EF4-FFF2-40B4-BE49-F238E27FC236}">
                <a16:creationId xmlns:a16="http://schemas.microsoft.com/office/drawing/2014/main" id="{B2AFA941-B0E5-1A05-CF83-1BE0BD999AC9}"/>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5">
            <a:extLst>
              <a:ext uri="{FF2B5EF4-FFF2-40B4-BE49-F238E27FC236}">
                <a16:creationId xmlns:a16="http://schemas.microsoft.com/office/drawing/2014/main" id="{E5E4C65E-ED62-813E-17BD-5779AA3549BF}"/>
              </a:ext>
            </a:extLst>
          </p:cNvPr>
          <p:cNvPicPr>
            <a:picLocks noGrp="1" noChangeAspect="1"/>
          </p:cNvPicPr>
          <p:nvPr>
            <p:ph idx="1"/>
          </p:nvPr>
        </p:nvPicPr>
        <p:blipFill>
          <a:blip r:embed="rId3"/>
          <a:stretch>
            <a:fillRect/>
          </a:stretch>
        </p:blipFill>
        <p:spPr>
          <a:xfrm>
            <a:off x="624981" y="1957589"/>
            <a:ext cx="11177022" cy="3129566"/>
          </a:xfrm>
        </p:spPr>
      </p:pic>
    </p:spTree>
    <p:extLst>
      <p:ext uri="{BB962C8B-B14F-4D97-AF65-F5344CB8AC3E}">
        <p14:creationId xmlns:p14="http://schemas.microsoft.com/office/powerpoint/2010/main" val="1162701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5536-EA43-8C5B-6159-8A962477B8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89AA69-7F51-81F1-D002-C1C50E6A43E2}"/>
              </a:ext>
            </a:extLst>
          </p:cNvPr>
          <p:cNvSpPr>
            <a:spLocks noGrp="1"/>
          </p:cNvSpPr>
          <p:nvPr>
            <p:ph type="title"/>
          </p:nvPr>
        </p:nvSpPr>
        <p:spPr/>
        <p:txBody>
          <a:bodyPr>
            <a:normAutofit/>
          </a:bodyPr>
          <a:lstStyle/>
          <a:p>
            <a:r>
              <a:rPr lang="en-US"/>
              <a:t>Demand vs Dollars</a:t>
            </a:r>
          </a:p>
        </p:txBody>
      </p:sp>
      <p:sp>
        <p:nvSpPr>
          <p:cNvPr id="6" name="Content Placeholder 5">
            <a:extLst>
              <a:ext uri="{FF2B5EF4-FFF2-40B4-BE49-F238E27FC236}">
                <a16:creationId xmlns:a16="http://schemas.microsoft.com/office/drawing/2014/main" id="{E7BF0EBE-3748-0E13-ABA6-57F4B78B633E}"/>
              </a:ext>
            </a:extLst>
          </p:cNvPr>
          <p:cNvSpPr>
            <a:spLocks noGrp="1"/>
          </p:cNvSpPr>
          <p:nvPr>
            <p:ph sz="half" idx="10"/>
          </p:nvPr>
        </p:nvSpPr>
        <p:spPr/>
        <p:txBody>
          <a:bodyPr/>
          <a:lstStyle/>
          <a:p>
            <a:r>
              <a:rPr lang="en-US" dirty="0"/>
              <a:t>We can do real time – at a premium</a:t>
            </a:r>
          </a:p>
          <a:p>
            <a:r>
              <a:rPr lang="en-US" dirty="0"/>
              <a:t>When we introduce some time lag, costs go down</a:t>
            </a:r>
          </a:p>
          <a:p>
            <a:pPr lvl="1"/>
            <a:r>
              <a:rPr lang="en-US" dirty="0"/>
              <a:t>Real Time 	= $$$$</a:t>
            </a:r>
          </a:p>
          <a:p>
            <a:pPr lvl="1"/>
            <a:r>
              <a:rPr lang="en-US" dirty="0"/>
              <a:t>Near real time 	= $$$</a:t>
            </a:r>
          </a:p>
          <a:p>
            <a:pPr lvl="1"/>
            <a:r>
              <a:rPr lang="en-US" dirty="0"/>
              <a:t>Small delay 	= $$</a:t>
            </a:r>
          </a:p>
          <a:p>
            <a:pPr lvl="1"/>
            <a:r>
              <a:rPr lang="en-US" dirty="0"/>
              <a:t>Large delay 	= $</a:t>
            </a:r>
          </a:p>
          <a:p>
            <a:endParaRPr lang="en-US" dirty="0"/>
          </a:p>
        </p:txBody>
      </p:sp>
      <p:pic>
        <p:nvPicPr>
          <p:cNvPr id="4" name="Picture 3">
            <a:extLst>
              <a:ext uri="{FF2B5EF4-FFF2-40B4-BE49-F238E27FC236}">
                <a16:creationId xmlns:a16="http://schemas.microsoft.com/office/drawing/2014/main" id="{03F1BFEC-E0CE-09C0-83AC-8044E7D9F5AB}"/>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1026" name="Picture 2" descr="Turbo Overkill on Steam">
            <a:extLst>
              <a:ext uri="{FF2B5EF4-FFF2-40B4-BE49-F238E27FC236}">
                <a16:creationId xmlns:a16="http://schemas.microsoft.com/office/drawing/2014/main" id="{033010BE-4A7E-9620-22E8-2F91EF076B6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93700" y="1976804"/>
            <a:ext cx="5626100" cy="316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42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55CF0-61F8-1FC9-B9FA-1EDC9152E7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8BE4CC-739A-AD27-9E7C-464DB7A03DC4}"/>
              </a:ext>
            </a:extLst>
          </p:cNvPr>
          <p:cNvSpPr>
            <a:spLocks noGrp="1"/>
          </p:cNvSpPr>
          <p:nvPr>
            <p:ph type="title"/>
          </p:nvPr>
        </p:nvSpPr>
        <p:spPr/>
        <p:txBody>
          <a:bodyPr>
            <a:normAutofit/>
          </a:bodyPr>
          <a:lstStyle/>
          <a:p>
            <a:r>
              <a:rPr lang="en-US"/>
              <a:t>Balancing Budgets</a:t>
            </a:r>
          </a:p>
        </p:txBody>
      </p:sp>
      <p:sp>
        <p:nvSpPr>
          <p:cNvPr id="5" name="Content Placeholder 4">
            <a:extLst>
              <a:ext uri="{FF2B5EF4-FFF2-40B4-BE49-F238E27FC236}">
                <a16:creationId xmlns:a16="http://schemas.microsoft.com/office/drawing/2014/main" id="{619EEE39-5A83-C608-672E-03C9754EC011}"/>
              </a:ext>
            </a:extLst>
          </p:cNvPr>
          <p:cNvSpPr>
            <a:spLocks noGrp="1"/>
          </p:cNvSpPr>
          <p:nvPr>
            <p:ph sz="half" idx="1"/>
          </p:nvPr>
        </p:nvSpPr>
        <p:spPr/>
        <p:txBody>
          <a:bodyPr>
            <a:normAutofit/>
          </a:bodyPr>
          <a:lstStyle/>
          <a:p>
            <a:r>
              <a:rPr lang="en-US"/>
              <a:t>Azure Costs money</a:t>
            </a:r>
          </a:p>
          <a:p>
            <a:r>
              <a:rPr lang="en-US"/>
              <a:t>FO Costs Time</a:t>
            </a:r>
          </a:p>
          <a:p>
            <a:r>
              <a:rPr lang="en-US"/>
              <a:t>Reminder: FO is throttled on OData and Custom Services</a:t>
            </a:r>
          </a:p>
          <a:p>
            <a:r>
              <a:rPr lang="en-US"/>
              <a:t>Prioritize, Throttle, Optimize</a:t>
            </a:r>
          </a:p>
          <a:p>
            <a:r>
              <a:rPr lang="en-US"/>
              <a:t>Throttling prioritization</a:t>
            </a:r>
          </a:p>
          <a:p>
            <a:pPr marL="0" indent="0">
              <a:buNone/>
            </a:pPr>
            <a:endParaRPr lang="en-US"/>
          </a:p>
        </p:txBody>
      </p:sp>
      <p:pic>
        <p:nvPicPr>
          <p:cNvPr id="4" name="Picture 3">
            <a:extLst>
              <a:ext uri="{FF2B5EF4-FFF2-40B4-BE49-F238E27FC236}">
                <a16:creationId xmlns:a16="http://schemas.microsoft.com/office/drawing/2014/main" id="{28C6625E-0210-3B28-22DF-61ADA7095E3A}"/>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2050" name="Picture 2" descr="Turbo Overkill Review (PS5) - digitalchumps">
            <a:extLst>
              <a:ext uri="{FF2B5EF4-FFF2-40B4-BE49-F238E27FC236}">
                <a16:creationId xmlns:a16="http://schemas.microsoft.com/office/drawing/2014/main" id="{19E9E019-C96A-06F1-91ED-C3197B77A5FE}"/>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6149975" y="1973294"/>
            <a:ext cx="5626100" cy="317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420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9CB6D-B989-D73F-816F-907CFC78DE4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D2A89E-3D0B-D117-3DF0-1BE420BFD9A3}"/>
              </a:ext>
            </a:extLst>
          </p:cNvPr>
          <p:cNvSpPr>
            <a:spLocks noGrp="1"/>
          </p:cNvSpPr>
          <p:nvPr>
            <p:ph idx="1"/>
          </p:nvPr>
        </p:nvSpPr>
        <p:spPr/>
        <p:txBody>
          <a:bodyPr>
            <a:normAutofit/>
          </a:bodyPr>
          <a:lstStyle/>
          <a:p>
            <a:r>
              <a:rPr lang="en-US"/>
              <a:t>Problem: Expect 10k </a:t>
            </a:r>
            <a:r>
              <a:rPr lang="en-US" err="1"/>
              <a:t>eComm</a:t>
            </a:r>
            <a:r>
              <a:rPr lang="en-US"/>
              <a:t> Sales Orders per day</a:t>
            </a:r>
          </a:p>
          <a:p>
            <a:pPr lvl="1"/>
            <a:r>
              <a:rPr lang="en-US"/>
              <a:t>10k Sales order headers</a:t>
            </a:r>
          </a:p>
          <a:p>
            <a:pPr lvl="1"/>
            <a:r>
              <a:rPr lang="en-US"/>
              <a:t>20k Sales order lines (average)</a:t>
            </a:r>
          </a:p>
          <a:p>
            <a:r>
              <a:rPr lang="en-US"/>
              <a:t>Solutions?</a:t>
            </a:r>
          </a:p>
          <a:p>
            <a:pPr lvl="1"/>
            <a:r>
              <a:rPr lang="en-US"/>
              <a:t>Use Logic Apps and OData? Not ideal because we don’t know when those orders will show up</a:t>
            </a:r>
          </a:p>
          <a:p>
            <a:pPr lvl="1"/>
            <a:r>
              <a:rPr lang="en-US"/>
              <a:t>Use Logic Apps and DMF Endpoints? Better but still message based so could be “chatty” with DMF</a:t>
            </a:r>
          </a:p>
          <a:p>
            <a:pPr lvl="1"/>
            <a:r>
              <a:rPr lang="en-US"/>
              <a:t>Use Azure Data factory with DMF Endpoints and Composite entities? Even better</a:t>
            </a:r>
          </a:p>
          <a:p>
            <a:pPr lvl="1"/>
            <a:r>
              <a:rPr lang="en-US"/>
              <a:t>But need to know all the details on where the data are coming from</a:t>
            </a:r>
          </a:p>
          <a:p>
            <a:endParaRPr lang="en-US"/>
          </a:p>
        </p:txBody>
      </p:sp>
      <p:sp>
        <p:nvSpPr>
          <p:cNvPr id="3" name="Title 2">
            <a:extLst>
              <a:ext uri="{FF2B5EF4-FFF2-40B4-BE49-F238E27FC236}">
                <a16:creationId xmlns:a16="http://schemas.microsoft.com/office/drawing/2014/main" id="{9F22714C-70EC-56EA-4B83-DE1FB8D8B832}"/>
              </a:ext>
            </a:extLst>
          </p:cNvPr>
          <p:cNvSpPr>
            <a:spLocks noGrp="1"/>
          </p:cNvSpPr>
          <p:nvPr>
            <p:ph type="title"/>
          </p:nvPr>
        </p:nvSpPr>
        <p:spPr/>
        <p:txBody>
          <a:bodyPr>
            <a:normAutofit/>
          </a:bodyPr>
          <a:lstStyle/>
          <a:p>
            <a:r>
              <a:rPr lang="en-US"/>
              <a:t>Balancing Act - Example</a:t>
            </a:r>
          </a:p>
        </p:txBody>
      </p:sp>
      <p:pic>
        <p:nvPicPr>
          <p:cNvPr id="4" name="Picture 3">
            <a:extLst>
              <a:ext uri="{FF2B5EF4-FFF2-40B4-BE49-F238E27FC236}">
                <a16:creationId xmlns:a16="http://schemas.microsoft.com/office/drawing/2014/main" id="{2A4EE2AF-D6C4-5488-CB79-94E501D9CCD7}"/>
              </a:ext>
            </a:extLst>
          </p:cNvPr>
          <p:cNvPicPr>
            <a:picLocks noChangeAspect="1"/>
          </p:cNvPicPr>
          <p:nvPr/>
        </p:nvPicPr>
        <p:blipFill>
          <a:blip r:embed="rId2"/>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307949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43E5B-8B33-ADB7-9F58-D560511B24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06A6CA-5D77-DB69-1091-9B7D7A21FB83}"/>
              </a:ext>
            </a:extLst>
          </p:cNvPr>
          <p:cNvSpPr>
            <a:spLocks noGrp="1"/>
          </p:cNvSpPr>
          <p:nvPr>
            <p:ph idx="1"/>
          </p:nvPr>
        </p:nvSpPr>
        <p:spPr/>
        <p:txBody>
          <a:bodyPr>
            <a:normAutofit fontScale="92500" lnSpcReduction="10000"/>
          </a:bodyPr>
          <a:lstStyle/>
          <a:p>
            <a:r>
              <a:rPr lang="en-US" dirty="0"/>
              <a:t>“Decoupled”</a:t>
            </a:r>
          </a:p>
          <a:p>
            <a:r>
              <a:rPr lang="en-US" dirty="0"/>
              <a:t>Azure Service Bus Queue</a:t>
            </a:r>
          </a:p>
          <a:p>
            <a:pPr lvl="1"/>
            <a:r>
              <a:rPr lang="en-US" dirty="0"/>
              <a:t>Cheap, Fast, it’s a queue</a:t>
            </a:r>
          </a:p>
          <a:p>
            <a:r>
              <a:rPr lang="en-US" dirty="0"/>
              <a:t>Azure Service Bus Topic</a:t>
            </a:r>
          </a:p>
          <a:p>
            <a:pPr lvl="1"/>
            <a:r>
              <a:rPr lang="en-US" dirty="0"/>
              <a:t>Collections of queues</a:t>
            </a:r>
          </a:p>
          <a:p>
            <a:pPr lvl="1"/>
            <a:r>
              <a:rPr lang="en-US" dirty="0"/>
              <a:t>1 message in, n messages out</a:t>
            </a:r>
          </a:p>
          <a:p>
            <a:r>
              <a:rPr lang="en-US" dirty="0"/>
              <a:t>Azure Blob Storage</a:t>
            </a:r>
          </a:p>
          <a:p>
            <a:pPr lvl="1"/>
            <a:r>
              <a:rPr lang="en-US" dirty="0"/>
              <a:t>Cheap</a:t>
            </a:r>
          </a:p>
          <a:p>
            <a:pPr lvl="1"/>
            <a:r>
              <a:rPr lang="en-US" dirty="0"/>
              <a:t>Don’t care about order of operations</a:t>
            </a:r>
          </a:p>
          <a:p>
            <a:r>
              <a:rPr lang="en-US" dirty="0"/>
              <a:t>Also Event Grids and Event Hub for hyper scale</a:t>
            </a:r>
          </a:p>
          <a:p>
            <a:r>
              <a:rPr lang="en-US" dirty="0"/>
              <a:t>HTTPS is an option for a more direct route</a:t>
            </a:r>
          </a:p>
          <a:p>
            <a:endParaRPr lang="en-US" dirty="0"/>
          </a:p>
          <a:p>
            <a:endParaRPr lang="en-US" dirty="0"/>
          </a:p>
          <a:p>
            <a:endParaRPr lang="en-US" dirty="0"/>
          </a:p>
        </p:txBody>
      </p:sp>
      <p:sp>
        <p:nvSpPr>
          <p:cNvPr id="3" name="Title 2">
            <a:extLst>
              <a:ext uri="{FF2B5EF4-FFF2-40B4-BE49-F238E27FC236}">
                <a16:creationId xmlns:a16="http://schemas.microsoft.com/office/drawing/2014/main" id="{62B6E953-31AC-0568-1D8E-9B26725A3270}"/>
              </a:ext>
            </a:extLst>
          </p:cNvPr>
          <p:cNvSpPr>
            <a:spLocks noGrp="1"/>
          </p:cNvSpPr>
          <p:nvPr>
            <p:ph type="title"/>
          </p:nvPr>
        </p:nvSpPr>
        <p:spPr/>
        <p:txBody>
          <a:bodyPr>
            <a:normAutofit/>
          </a:bodyPr>
          <a:lstStyle/>
          <a:p>
            <a:r>
              <a:rPr lang="en-US"/>
              <a:t>Temporary Storage</a:t>
            </a:r>
          </a:p>
        </p:txBody>
      </p:sp>
      <p:pic>
        <p:nvPicPr>
          <p:cNvPr id="4" name="Picture 3">
            <a:extLst>
              <a:ext uri="{FF2B5EF4-FFF2-40B4-BE49-F238E27FC236}">
                <a16:creationId xmlns:a16="http://schemas.microsoft.com/office/drawing/2014/main" id="{BF0C6C9E-C3C7-86DD-819F-2137359E5C43}"/>
              </a:ext>
            </a:extLst>
          </p:cNvPr>
          <p:cNvPicPr>
            <a:picLocks noChangeAspect="1"/>
          </p:cNvPicPr>
          <p:nvPr/>
        </p:nvPicPr>
        <p:blipFill>
          <a:blip r:embed="rId2"/>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1493278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F2E06-5705-9241-FFAC-28FF1D379A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4CAF36-A413-EE32-1B02-C2D862E7FCA5}"/>
              </a:ext>
            </a:extLst>
          </p:cNvPr>
          <p:cNvSpPr>
            <a:spLocks noGrp="1"/>
          </p:cNvSpPr>
          <p:nvPr>
            <p:ph type="title"/>
          </p:nvPr>
        </p:nvSpPr>
        <p:spPr/>
        <p:txBody>
          <a:bodyPr>
            <a:normAutofit/>
          </a:bodyPr>
          <a:lstStyle/>
          <a:p>
            <a:r>
              <a:rPr lang="en-US"/>
              <a:t>Instanced Payloads</a:t>
            </a:r>
          </a:p>
        </p:txBody>
      </p:sp>
      <p:pic>
        <p:nvPicPr>
          <p:cNvPr id="4" name="Picture 3">
            <a:extLst>
              <a:ext uri="{FF2B5EF4-FFF2-40B4-BE49-F238E27FC236}">
                <a16:creationId xmlns:a16="http://schemas.microsoft.com/office/drawing/2014/main" id="{50499A77-B371-2AD8-FC99-F0926A012698}"/>
              </a:ext>
            </a:extLst>
          </p:cNvPr>
          <p:cNvPicPr>
            <a:picLocks noChangeAspect="1"/>
          </p:cNvPicPr>
          <p:nvPr/>
        </p:nvPicPr>
        <p:blipFill>
          <a:blip r:embed="rId2"/>
          <a:stretch>
            <a:fillRect/>
          </a:stretch>
        </p:blipFill>
        <p:spPr>
          <a:xfrm>
            <a:off x="11692802" y="6356350"/>
            <a:ext cx="499198" cy="499198"/>
          </a:xfrm>
          <a:prstGeom prst="rect">
            <a:avLst/>
          </a:prstGeom>
        </p:spPr>
      </p:pic>
      <p:pic>
        <p:nvPicPr>
          <p:cNvPr id="5" name="Content Placeholder 4">
            <a:extLst>
              <a:ext uri="{FF2B5EF4-FFF2-40B4-BE49-F238E27FC236}">
                <a16:creationId xmlns:a16="http://schemas.microsoft.com/office/drawing/2014/main" id="{8040FD8C-1603-8D39-F6C8-FE8EF316A582}"/>
              </a:ext>
            </a:extLst>
          </p:cNvPr>
          <p:cNvPicPr>
            <a:picLocks noGrp="1" noChangeAspect="1"/>
          </p:cNvPicPr>
          <p:nvPr>
            <p:ph idx="1"/>
          </p:nvPr>
        </p:nvPicPr>
        <p:blipFill>
          <a:blip r:embed="rId3"/>
          <a:stretch>
            <a:fillRect/>
          </a:stretch>
        </p:blipFill>
        <p:spPr>
          <a:xfrm>
            <a:off x="694411" y="2186953"/>
            <a:ext cx="10780952" cy="2742857"/>
          </a:xfrm>
          <a:prstGeom prst="rect">
            <a:avLst/>
          </a:prstGeom>
        </p:spPr>
      </p:pic>
    </p:spTree>
    <p:extLst>
      <p:ext uri="{BB962C8B-B14F-4D97-AF65-F5344CB8AC3E}">
        <p14:creationId xmlns:p14="http://schemas.microsoft.com/office/powerpoint/2010/main" val="317289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597469-D47D-81A4-41E6-A335E2002209}"/>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3BD5FD9C-0ED7-A6C2-1299-F106D5E68B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2493E2-87D0-7218-8BCC-452F70DDF903}"/>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38</a:t>
            </a:fld>
            <a:endParaRPr lang="en-US"/>
          </a:p>
        </p:txBody>
      </p:sp>
      <p:pic>
        <p:nvPicPr>
          <p:cNvPr id="5" name="Picture 4">
            <a:extLst>
              <a:ext uri="{FF2B5EF4-FFF2-40B4-BE49-F238E27FC236}">
                <a16:creationId xmlns:a16="http://schemas.microsoft.com/office/drawing/2014/main" id="{AC1EBEB7-5ABE-5F5C-4E2C-BDEFB16E620E}"/>
              </a:ext>
            </a:extLst>
          </p:cNvPr>
          <p:cNvPicPr>
            <a:picLocks noChangeAspect="1"/>
          </p:cNvPicPr>
          <p:nvPr/>
        </p:nvPicPr>
        <p:blipFill>
          <a:blip r:embed="rId2"/>
          <a:stretch>
            <a:fillRect/>
          </a:stretch>
        </p:blipFill>
        <p:spPr>
          <a:xfrm>
            <a:off x="1968001" y="309116"/>
            <a:ext cx="8255998" cy="5313266"/>
          </a:xfrm>
          <a:prstGeom prst="rect">
            <a:avLst/>
          </a:prstGeom>
        </p:spPr>
      </p:pic>
      <p:pic>
        <p:nvPicPr>
          <p:cNvPr id="6" name="Picture 5">
            <a:extLst>
              <a:ext uri="{FF2B5EF4-FFF2-40B4-BE49-F238E27FC236}">
                <a16:creationId xmlns:a16="http://schemas.microsoft.com/office/drawing/2014/main" id="{1A793B92-A931-D2E4-7DE2-B47B9FC020DA}"/>
              </a:ext>
            </a:extLst>
          </p:cNvPr>
          <p:cNvPicPr>
            <a:picLocks noChangeAspect="1"/>
          </p:cNvPicPr>
          <p:nvPr/>
        </p:nvPicPr>
        <p:blipFill>
          <a:blip r:embed="rId3"/>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25584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9917B-B500-4975-38EC-0078CE6D32D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82A7F0-799C-9E61-B5A0-06E4A86A4DB4}"/>
              </a:ext>
            </a:extLst>
          </p:cNvPr>
          <p:cNvPicPr>
            <a:picLocks noChangeAspect="1"/>
          </p:cNvPicPr>
          <p:nvPr/>
        </p:nvPicPr>
        <p:blipFill>
          <a:blip r:embed="rId2"/>
          <a:stretch>
            <a:fillRect/>
          </a:stretch>
        </p:blipFill>
        <p:spPr>
          <a:xfrm>
            <a:off x="767861" y="0"/>
            <a:ext cx="10656277" cy="6858000"/>
          </a:xfrm>
          <a:prstGeom prst="rect">
            <a:avLst/>
          </a:prstGeom>
        </p:spPr>
      </p:pic>
    </p:spTree>
    <p:extLst>
      <p:ext uri="{BB962C8B-B14F-4D97-AF65-F5344CB8AC3E}">
        <p14:creationId xmlns:p14="http://schemas.microsoft.com/office/powerpoint/2010/main" val="3317992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49EBF-BF50-BE13-960B-0C8B8B23A533}"/>
              </a:ext>
            </a:extLst>
          </p:cNvPr>
          <p:cNvSpPr>
            <a:spLocks noGrp="1"/>
          </p:cNvSpPr>
          <p:nvPr>
            <p:ph idx="1"/>
          </p:nvPr>
        </p:nvSpPr>
        <p:spPr/>
        <p:txBody>
          <a:bodyPr vert="horz" lIns="91440" tIns="45720" rIns="91440" bIns="45720" rtlCol="0" anchor="t">
            <a:normAutofit/>
          </a:bodyPr>
          <a:lstStyle/>
          <a:p>
            <a:endParaRPr lang="en-US">
              <a:latin typeface="Open Sans Light"/>
              <a:ea typeface="Open Sans Light"/>
              <a:cs typeface="Open Sans Light"/>
            </a:endParaRPr>
          </a:p>
          <a:p>
            <a:endParaRPr lang="en-US"/>
          </a:p>
        </p:txBody>
      </p:sp>
      <p:sp>
        <p:nvSpPr>
          <p:cNvPr id="5" name="Title 4">
            <a:extLst>
              <a:ext uri="{FF2B5EF4-FFF2-40B4-BE49-F238E27FC236}">
                <a16:creationId xmlns:a16="http://schemas.microsoft.com/office/drawing/2014/main" id="{7F863422-292E-BC9D-A753-602C935A1B6A}"/>
              </a:ext>
            </a:extLst>
          </p:cNvPr>
          <p:cNvSpPr>
            <a:spLocks noGrp="1"/>
          </p:cNvSpPr>
          <p:nvPr>
            <p:ph type="title"/>
          </p:nvPr>
        </p:nvSpPr>
        <p:spPr>
          <a:xfrm>
            <a:off x="394316" y="367259"/>
            <a:ext cx="11381889" cy="1832543"/>
          </a:xfrm>
        </p:spPr>
        <p:txBody>
          <a:bodyPr>
            <a:normAutofit/>
          </a:bodyPr>
          <a:lstStyle/>
          <a:p>
            <a:endParaRPr lang="en-US" sz="2200">
              <a:solidFill>
                <a:srgbClr val="ED3F7B"/>
              </a:solidFill>
              <a:latin typeface="Source Sans Pro"/>
              <a:ea typeface="Source Sans Pro"/>
              <a:cs typeface="Open Sans ExtraBold"/>
            </a:endParaRPr>
          </a:p>
          <a:p>
            <a:endParaRPr lang="en-US">
              <a:solidFill>
                <a:srgbClr val="ED3F7B"/>
              </a:solidFill>
            </a:endParaRPr>
          </a:p>
        </p:txBody>
      </p:sp>
      <p:sp>
        <p:nvSpPr>
          <p:cNvPr id="6" name="Text Placeholder 3">
            <a:extLst>
              <a:ext uri="{FF2B5EF4-FFF2-40B4-BE49-F238E27FC236}">
                <a16:creationId xmlns:a16="http://schemas.microsoft.com/office/drawing/2014/main" id="{11EE7844-3C8F-A80F-6BA5-87DA4C1E7AD6}"/>
              </a:ext>
            </a:extLst>
          </p:cNvPr>
          <p:cNvSpPr txBox="1">
            <a:spLocks/>
          </p:cNvSpPr>
          <p:nvPr/>
        </p:nvSpPr>
        <p:spPr>
          <a:xfrm>
            <a:off x="2377488" y="3619129"/>
            <a:ext cx="3221037" cy="1832543"/>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a:solidFill>
                  <a:schemeClr val="tx1"/>
                </a:solidFill>
                <a:latin typeface="segoe ui black"/>
                <a:ea typeface="segoe ui black"/>
                <a:cs typeface="Poppins"/>
              </a:rPr>
              <a:t>Nathan Clouse</a:t>
            </a:r>
          </a:p>
          <a:p>
            <a:pPr marL="0" indent="0" algn="ctr">
              <a:buNone/>
            </a:pPr>
            <a:r>
              <a:rPr lang="en-US" sz="1800">
                <a:latin typeface="segoe ui black"/>
                <a:ea typeface="segoe ui black"/>
                <a:cs typeface="Poppins"/>
              </a:rPr>
              <a:t>Technical Architect</a:t>
            </a:r>
          </a:p>
          <a:p>
            <a:pPr marL="0" indent="0" algn="ctr">
              <a:buNone/>
            </a:pPr>
            <a:r>
              <a:rPr lang="en-US" sz="1800">
                <a:latin typeface="segoe ui black"/>
                <a:ea typeface="segoe ui black"/>
                <a:cs typeface="Poppins"/>
              </a:rPr>
              <a:t>Microsoft MVP 5x</a:t>
            </a:r>
          </a:p>
          <a:p>
            <a:pPr marL="0" indent="0" algn="ctr">
              <a:buNone/>
            </a:pPr>
            <a:r>
              <a:rPr lang="en-US" sz="1800">
                <a:latin typeface="segoe ui black"/>
                <a:ea typeface="segoe ui black"/>
                <a:cs typeface="Poppins"/>
              </a:rPr>
              <a:t>Armanino</a:t>
            </a:r>
            <a:br>
              <a:rPr lang="en-US" sz="1800">
                <a:latin typeface="segoe ui black"/>
                <a:ea typeface="segoe ui black"/>
                <a:cs typeface="Poppins"/>
              </a:rPr>
            </a:br>
            <a:r>
              <a:rPr lang="en-US" sz="1800">
                <a:latin typeface="segoe ui black"/>
                <a:ea typeface="segoe ui black"/>
                <a:cs typeface="Poppins"/>
              </a:rPr>
              <a:t>AtomicAX.com</a:t>
            </a:r>
            <a:br>
              <a:rPr lang="en-US" sz="1800">
                <a:latin typeface="segoe ui black"/>
                <a:ea typeface="segoe ui black"/>
                <a:cs typeface="Poppins"/>
              </a:rPr>
            </a:br>
            <a:r>
              <a:rPr lang="en-US" sz="1800">
                <a:latin typeface="segoe ui black"/>
                <a:ea typeface="segoe ui black"/>
                <a:cs typeface="Poppins"/>
              </a:rPr>
              <a:t>Dynamics.fo</a:t>
            </a:r>
          </a:p>
        </p:txBody>
      </p:sp>
      <p:pic>
        <p:nvPicPr>
          <p:cNvPr id="7" name="Picture 6" descr="A person wearing glasses smiling&#10;&#10;Description automatically generated">
            <a:extLst>
              <a:ext uri="{FF2B5EF4-FFF2-40B4-BE49-F238E27FC236}">
                <a16:creationId xmlns:a16="http://schemas.microsoft.com/office/drawing/2014/main" id="{2FD263E3-AB20-37BB-3079-8ADC1527EE69}"/>
              </a:ext>
            </a:extLst>
          </p:cNvPr>
          <p:cNvPicPr>
            <a:picLocks noChangeAspect="1"/>
          </p:cNvPicPr>
          <p:nvPr/>
        </p:nvPicPr>
        <p:blipFill>
          <a:blip r:embed="rId2"/>
          <a:stretch>
            <a:fillRect/>
          </a:stretch>
        </p:blipFill>
        <p:spPr>
          <a:xfrm>
            <a:off x="2890089" y="994166"/>
            <a:ext cx="2195837" cy="2195837"/>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B59447B6-84A5-6C06-E5CB-17273AF558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 b="12571"/>
          <a:stretch/>
        </p:blipFill>
        <p:spPr bwMode="auto">
          <a:xfrm>
            <a:off x="6541747" y="1092408"/>
            <a:ext cx="1958563" cy="22053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5C075A5F-5DAE-4A1B-313B-B2D7624CA2F8}"/>
              </a:ext>
            </a:extLst>
          </p:cNvPr>
          <p:cNvSpPr txBox="1">
            <a:spLocks/>
          </p:cNvSpPr>
          <p:nvPr/>
        </p:nvSpPr>
        <p:spPr>
          <a:xfrm>
            <a:off x="6007014" y="3683658"/>
            <a:ext cx="3221037" cy="1832543"/>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a:solidFill>
                  <a:schemeClr val="tx1"/>
                </a:solidFill>
                <a:latin typeface="segoe ui black"/>
                <a:ea typeface="segoe ui black"/>
                <a:cs typeface="Poppins"/>
              </a:rPr>
              <a:t>Beau Schwieso</a:t>
            </a:r>
            <a:endParaRPr lang="en-US" sz="2400" dirty="0">
              <a:solidFill>
                <a:schemeClr val="tx1"/>
              </a:solidFill>
              <a:latin typeface="segoe ui black"/>
              <a:ea typeface="segoe ui black"/>
              <a:cs typeface="Poppins"/>
            </a:endParaRPr>
          </a:p>
          <a:p>
            <a:pPr marL="0" indent="0" algn="ctr">
              <a:buNone/>
            </a:pPr>
            <a:r>
              <a:rPr lang="en-US" sz="1800" dirty="0">
                <a:latin typeface="segoe ui black"/>
                <a:ea typeface="segoe ui black"/>
                <a:cs typeface="Poppins"/>
              </a:rPr>
              <a:t>COO</a:t>
            </a:r>
          </a:p>
          <a:p>
            <a:pPr marL="0" indent="0" algn="ctr">
              <a:buNone/>
            </a:pPr>
            <a:r>
              <a:rPr lang="en-US" sz="1800" dirty="0">
                <a:latin typeface="segoe ui black"/>
                <a:ea typeface="segoe ui black"/>
                <a:cs typeface="Poppins"/>
              </a:rPr>
              <a:t>Microsoft MVP 1x</a:t>
            </a:r>
          </a:p>
          <a:p>
            <a:pPr marL="0" indent="0" algn="ctr">
              <a:buNone/>
            </a:pPr>
            <a:r>
              <a:rPr lang="en-US" sz="1800" dirty="0">
                <a:latin typeface="segoe ui black"/>
                <a:ea typeface="segoe ui black"/>
                <a:cs typeface="Poppins"/>
              </a:rPr>
              <a:t>Caf2Code</a:t>
            </a:r>
            <a:br>
              <a:rPr lang="en-US" sz="1800" dirty="0">
                <a:latin typeface="segoe ui black"/>
                <a:ea typeface="segoe ui black"/>
                <a:cs typeface="Poppins"/>
              </a:rPr>
            </a:br>
            <a:r>
              <a:rPr lang="en-US" sz="1800" dirty="0">
                <a:latin typeface="segoe ui black"/>
                <a:ea typeface="segoe ui black"/>
                <a:cs typeface="Poppins"/>
              </a:rPr>
              <a:t>DynamicsDad.com</a:t>
            </a:r>
            <a:br>
              <a:rPr lang="en-US" sz="1800" dirty="0">
                <a:latin typeface="segoe ui black"/>
                <a:ea typeface="segoe ui black"/>
                <a:cs typeface="Poppins"/>
              </a:rPr>
            </a:br>
            <a:endParaRPr lang="en-US" sz="1800" dirty="0">
              <a:latin typeface="segoe ui black"/>
              <a:ea typeface="segoe ui black"/>
              <a:cs typeface="Poppins"/>
            </a:endParaRPr>
          </a:p>
        </p:txBody>
      </p:sp>
    </p:spTree>
    <p:extLst>
      <p:ext uri="{BB962C8B-B14F-4D97-AF65-F5344CB8AC3E}">
        <p14:creationId xmlns:p14="http://schemas.microsoft.com/office/powerpoint/2010/main" val="2568833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6AA4-24ED-800F-8987-CA2151C471D8}"/>
            </a:ext>
          </a:extLst>
        </p:cNvPr>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FE33E73A-0612-ED47-53BD-779495B430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21" name="Object 20" hidden="1">
                        <a:extLst>
                          <a:ext uri="{FF2B5EF4-FFF2-40B4-BE49-F238E27FC236}">
                            <a16:creationId xmlns:a16="http://schemas.microsoft.com/office/drawing/2014/main" id="{FE33E73A-0612-ED47-53BD-779495B430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54386A60-9731-07E9-728C-D519DBF6514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2CE2169A-9C14-CEF9-F907-EB471E779B8E}"/>
              </a:ext>
            </a:extLst>
          </p:cNvPr>
          <p:cNvSpPr>
            <a:spLocks noGrp="1"/>
          </p:cNvSpPr>
          <p:nvPr>
            <p:ph type="title"/>
          </p:nvPr>
        </p:nvSpPr>
        <p:spPr>
          <a:xfrm>
            <a:off x="311151" y="-175453"/>
            <a:ext cx="11549062" cy="2184984"/>
          </a:xfrm>
        </p:spPr>
        <p:txBody>
          <a:bodyPr/>
          <a:lstStyle/>
          <a:p>
            <a:r>
              <a:rPr lang="en-US" sz="4800" b="1" dirty="0">
                <a:solidFill>
                  <a:schemeClr val="tx1">
                    <a:lumMod val="75000"/>
                    <a:lumOff val="25000"/>
                  </a:schemeClr>
                </a:solidFill>
                <a:latin typeface="Segoe UI" panose="020B0502040204020203" pitchFamily="34" charset="0"/>
                <a:cs typeface="Segoe UI" panose="020B0502040204020203" pitchFamily="34" charset="0"/>
              </a:rPr>
              <a:t>Strategies for Scaling and Management</a:t>
            </a:r>
            <a:endParaRPr lang="en-US" sz="4800" dirty="0">
              <a:solidFill>
                <a:schemeClr val="tx1">
                  <a:lumMod val="75000"/>
                  <a:lumOff val="25000"/>
                </a:schemeClr>
              </a:solidFill>
            </a:endParaRPr>
          </a:p>
        </p:txBody>
      </p:sp>
      <p:sp>
        <p:nvSpPr>
          <p:cNvPr id="54" name="Slide Number Placeholder 5">
            <a:extLst>
              <a:ext uri="{FF2B5EF4-FFF2-40B4-BE49-F238E27FC236}">
                <a16:creationId xmlns:a16="http://schemas.microsoft.com/office/drawing/2014/main" id="{A805C4EC-5D45-FE02-903C-CE2D46330A0B}"/>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40</a:t>
            </a:fld>
            <a:endParaRPr lang="en-US"/>
          </a:p>
        </p:txBody>
      </p:sp>
      <p:sp>
        <p:nvSpPr>
          <p:cNvPr id="22" name="Arc 21">
            <a:extLst>
              <a:ext uri="{FF2B5EF4-FFF2-40B4-BE49-F238E27FC236}">
                <a16:creationId xmlns:a16="http://schemas.microsoft.com/office/drawing/2014/main" id="{EEA537AD-BD36-D987-A603-578FF24977EA}"/>
              </a:ext>
            </a:extLst>
          </p:cNvPr>
          <p:cNvSpPr/>
          <p:nvPr/>
        </p:nvSpPr>
        <p:spPr>
          <a:xfrm>
            <a:off x="4417853" y="1765518"/>
            <a:ext cx="3356292" cy="3356292"/>
          </a:xfrm>
          <a:prstGeom prst="arc">
            <a:avLst>
              <a:gd name="adj1" fmla="val 13787735"/>
              <a:gd name="adj2" fmla="val 13601526"/>
            </a:avLst>
          </a:prstGeom>
          <a:ln>
            <a:solidFill>
              <a:schemeClr val="bg1"/>
            </a:solidFill>
            <a:prstDash val="lg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DAE427E8-BBF7-3A45-F9E0-1D772E3EA11C}"/>
              </a:ext>
            </a:extLst>
          </p:cNvPr>
          <p:cNvSpPr/>
          <p:nvPr/>
        </p:nvSpPr>
        <p:spPr>
          <a:xfrm>
            <a:off x="4690913"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910E83-8D08-5D0A-9ABB-A33E40FB5D44}"/>
              </a:ext>
            </a:extLst>
          </p:cNvPr>
          <p:cNvSpPr/>
          <p:nvPr/>
        </p:nvSpPr>
        <p:spPr>
          <a:xfrm>
            <a:off x="4818168"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3AFCED87-8DCC-A02C-973F-8626D3C1049F}"/>
              </a:ext>
            </a:extLst>
          </p:cNvPr>
          <p:cNvSpPr txBox="1">
            <a:spLocks/>
          </p:cNvSpPr>
          <p:nvPr/>
        </p:nvSpPr>
        <p:spPr>
          <a:xfrm>
            <a:off x="7768194" y="1625386"/>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Right sized Logic Apps</a:t>
            </a:r>
          </a:p>
        </p:txBody>
      </p:sp>
      <p:sp>
        <p:nvSpPr>
          <p:cNvPr id="28" name="Title 1">
            <a:extLst>
              <a:ext uri="{FF2B5EF4-FFF2-40B4-BE49-F238E27FC236}">
                <a16:creationId xmlns:a16="http://schemas.microsoft.com/office/drawing/2014/main" id="{431A1A9C-E41E-F39B-4D0E-0E2BACD8CCC7}"/>
              </a:ext>
            </a:extLst>
          </p:cNvPr>
          <p:cNvSpPr txBox="1">
            <a:spLocks/>
          </p:cNvSpPr>
          <p:nvPr/>
        </p:nvSpPr>
        <p:spPr>
          <a:xfrm>
            <a:off x="3069055" y="1421461"/>
            <a:ext cx="1553146" cy="98948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Resource Manager (ARM) templates</a:t>
            </a:r>
          </a:p>
        </p:txBody>
      </p:sp>
      <p:sp>
        <p:nvSpPr>
          <p:cNvPr id="52" name="Rectangle 51">
            <a:extLst>
              <a:ext uri="{FF2B5EF4-FFF2-40B4-BE49-F238E27FC236}">
                <a16:creationId xmlns:a16="http://schemas.microsoft.com/office/drawing/2014/main" id="{3DFB95A7-6BD6-4977-97BA-B25623946164}"/>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8E672E-3D09-3AB2-C1C0-D6172D224118}"/>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B31E8B3-51E3-24DA-C5A7-572891933C41}"/>
              </a:ext>
            </a:extLst>
          </p:cNvPr>
          <p:cNvSpPr/>
          <p:nvPr/>
        </p:nvSpPr>
        <p:spPr>
          <a:xfrm>
            <a:off x="3919362"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0DAE835-38B5-27C7-EE19-6AB8920C7240}"/>
              </a:ext>
            </a:extLst>
          </p:cNvPr>
          <p:cNvSpPr/>
          <p:nvPr/>
        </p:nvSpPr>
        <p:spPr>
          <a:xfrm>
            <a:off x="4046617"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E420803-ED6A-AEBD-53F9-DC15CBF85836}"/>
              </a:ext>
            </a:extLst>
          </p:cNvPr>
          <p:cNvSpPr/>
          <p:nvPr/>
        </p:nvSpPr>
        <p:spPr>
          <a:xfrm>
            <a:off x="4690913"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A2221EC-7EA1-0D66-93CE-F68681830423}"/>
              </a:ext>
            </a:extLst>
          </p:cNvPr>
          <p:cNvSpPr/>
          <p:nvPr/>
        </p:nvSpPr>
        <p:spPr>
          <a:xfrm>
            <a:off x="4818168"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718174E-0707-436F-4E90-C1F9C9801956}"/>
              </a:ext>
            </a:extLst>
          </p:cNvPr>
          <p:cNvSpPr/>
          <p:nvPr/>
        </p:nvSpPr>
        <p:spPr>
          <a:xfrm>
            <a:off x="6738060"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2060DA4-60CA-C2D6-A322-D8755583915D}"/>
              </a:ext>
            </a:extLst>
          </p:cNvPr>
          <p:cNvSpPr/>
          <p:nvPr/>
        </p:nvSpPr>
        <p:spPr>
          <a:xfrm>
            <a:off x="6865315"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102985B-45AF-D21A-2D56-B0B9E3B69114}"/>
              </a:ext>
            </a:extLst>
          </p:cNvPr>
          <p:cNvSpPr/>
          <p:nvPr/>
        </p:nvSpPr>
        <p:spPr>
          <a:xfrm>
            <a:off x="6738060"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2051D20-A7AE-4C78-8E6A-B0875C586FBD}"/>
              </a:ext>
            </a:extLst>
          </p:cNvPr>
          <p:cNvSpPr/>
          <p:nvPr/>
        </p:nvSpPr>
        <p:spPr>
          <a:xfrm>
            <a:off x="6865315"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9376C65-F643-65E4-AC37-17DD572D3C4E}"/>
              </a:ext>
            </a:extLst>
          </p:cNvPr>
          <p:cNvSpPr/>
          <p:nvPr/>
        </p:nvSpPr>
        <p:spPr>
          <a:xfrm>
            <a:off x="7469730"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AB9A227-9D43-BA37-9164-865EEB813E35}"/>
              </a:ext>
            </a:extLst>
          </p:cNvPr>
          <p:cNvSpPr/>
          <p:nvPr/>
        </p:nvSpPr>
        <p:spPr>
          <a:xfrm>
            <a:off x="7596985"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320623FE-98AF-A86A-E10C-C5D2FA6D3111}"/>
              </a:ext>
            </a:extLst>
          </p:cNvPr>
          <p:cNvSpPr txBox="1">
            <a:spLocks/>
          </p:cNvSpPr>
          <p:nvPr/>
        </p:nvSpPr>
        <p:spPr>
          <a:xfrm>
            <a:off x="8374537" y="3089010"/>
            <a:ext cx="1143698" cy="76729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Key Vault</a:t>
            </a:r>
          </a:p>
        </p:txBody>
      </p:sp>
      <p:sp>
        <p:nvSpPr>
          <p:cNvPr id="71" name="Title 1">
            <a:extLst>
              <a:ext uri="{FF2B5EF4-FFF2-40B4-BE49-F238E27FC236}">
                <a16:creationId xmlns:a16="http://schemas.microsoft.com/office/drawing/2014/main" id="{1FCC7D6B-D9F8-4D5D-C346-3FA67592DD08}"/>
              </a:ext>
            </a:extLst>
          </p:cNvPr>
          <p:cNvSpPr txBox="1">
            <a:spLocks/>
          </p:cNvSpPr>
          <p:nvPr/>
        </p:nvSpPr>
        <p:spPr>
          <a:xfrm>
            <a:off x="2542683" y="2972793"/>
            <a:ext cx="1200218" cy="8389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Monitor</a:t>
            </a:r>
          </a:p>
        </p:txBody>
      </p:sp>
      <p:sp>
        <p:nvSpPr>
          <p:cNvPr id="74" name="Title 1">
            <a:extLst>
              <a:ext uri="{FF2B5EF4-FFF2-40B4-BE49-F238E27FC236}">
                <a16:creationId xmlns:a16="http://schemas.microsoft.com/office/drawing/2014/main" id="{F1374471-6277-4EF9-A0BA-F56489B20657}"/>
              </a:ext>
            </a:extLst>
          </p:cNvPr>
          <p:cNvSpPr txBox="1">
            <a:spLocks/>
          </p:cNvSpPr>
          <p:nvPr/>
        </p:nvSpPr>
        <p:spPr>
          <a:xfrm>
            <a:off x="7801921" y="4581339"/>
            <a:ext cx="1353951" cy="55642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DevOps</a:t>
            </a:r>
          </a:p>
        </p:txBody>
      </p:sp>
      <p:sp>
        <p:nvSpPr>
          <p:cNvPr id="75" name="Title 1">
            <a:extLst>
              <a:ext uri="{FF2B5EF4-FFF2-40B4-BE49-F238E27FC236}">
                <a16:creationId xmlns:a16="http://schemas.microsoft.com/office/drawing/2014/main" id="{1B4F5731-C739-D325-5A2B-6A7F4AA4FF09}"/>
              </a:ext>
            </a:extLst>
          </p:cNvPr>
          <p:cNvSpPr txBox="1">
            <a:spLocks/>
          </p:cNvSpPr>
          <p:nvPr/>
        </p:nvSpPr>
        <p:spPr>
          <a:xfrm>
            <a:off x="2943416" y="4562786"/>
            <a:ext cx="1558181" cy="59352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Resource Manager (ARM) policies</a:t>
            </a:r>
          </a:p>
        </p:txBody>
      </p:sp>
      <p:sp>
        <p:nvSpPr>
          <p:cNvPr id="79" name="Title 1">
            <a:extLst>
              <a:ext uri="{FF2B5EF4-FFF2-40B4-BE49-F238E27FC236}">
                <a16:creationId xmlns:a16="http://schemas.microsoft.com/office/drawing/2014/main" id="{4F47E4D5-8463-2B95-2340-6B0C36BF8124}"/>
              </a:ext>
            </a:extLst>
          </p:cNvPr>
          <p:cNvSpPr txBox="1">
            <a:spLocks/>
          </p:cNvSpPr>
          <p:nvPr/>
        </p:nvSpPr>
        <p:spPr>
          <a:xfrm>
            <a:off x="564241" y="5692731"/>
            <a:ext cx="11120213" cy="440230"/>
          </a:xfrm>
          <a:prstGeom prst="roundRect">
            <a:avLst>
              <a:gd name="adj" fmla="val 50000"/>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Evaluating the current scale is important, evaluating the next 5-10 years of growth is </a:t>
            </a:r>
            <a:r>
              <a:rPr lang="en-US" sz="1800" b="1" err="1">
                <a:solidFill>
                  <a:schemeClr val="tx1">
                    <a:lumMod val="75000"/>
                    <a:lumOff val="25000"/>
                  </a:schemeClr>
                </a:solidFill>
                <a:latin typeface="Segoe UI" panose="020B0502040204020203" pitchFamily="34" charset="0"/>
                <a:cs typeface="Segoe UI" panose="020B0502040204020203" pitchFamily="34" charset="0"/>
              </a:rPr>
              <a:t>importanter</a:t>
            </a:r>
            <a:endParaRPr lang="en-US" sz="1800" b="1">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90" name="Group 89">
            <a:extLst>
              <a:ext uri="{FF2B5EF4-FFF2-40B4-BE49-F238E27FC236}">
                <a16:creationId xmlns:a16="http://schemas.microsoft.com/office/drawing/2014/main" id="{865B615C-6B1B-BDE4-F6B4-DD2F12A06DD1}"/>
              </a:ext>
            </a:extLst>
          </p:cNvPr>
          <p:cNvGrpSpPr/>
          <p:nvPr/>
        </p:nvGrpSpPr>
        <p:grpSpPr>
          <a:xfrm>
            <a:off x="4942108" y="4745144"/>
            <a:ext cx="300516" cy="284604"/>
            <a:chOff x="2805113" y="2247901"/>
            <a:chExt cx="779462" cy="738188"/>
          </a:xfrm>
          <a:effectLst>
            <a:outerShdw dist="38100" dir="2700000" algn="tl" rotWithShape="0">
              <a:prstClr val="black">
                <a:alpha val="20000"/>
              </a:prstClr>
            </a:outerShdw>
          </a:effectLst>
        </p:grpSpPr>
        <p:sp>
          <p:nvSpPr>
            <p:cNvPr id="92" name="Freeform 78">
              <a:extLst>
                <a:ext uri="{FF2B5EF4-FFF2-40B4-BE49-F238E27FC236}">
                  <a16:creationId xmlns:a16="http://schemas.microsoft.com/office/drawing/2014/main" id="{9C3C6A5D-C42E-EA94-FFE1-EF26D276BBC7}"/>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79">
              <a:extLst>
                <a:ext uri="{FF2B5EF4-FFF2-40B4-BE49-F238E27FC236}">
                  <a16:creationId xmlns:a16="http://schemas.microsoft.com/office/drawing/2014/main" id="{8D1CA8E7-C42E-19D6-7E56-B8025656D52E}"/>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0">
              <a:extLst>
                <a:ext uri="{FF2B5EF4-FFF2-40B4-BE49-F238E27FC236}">
                  <a16:creationId xmlns:a16="http://schemas.microsoft.com/office/drawing/2014/main" id="{006A1DC0-1687-6AD8-CC1F-DE2D87561D75}"/>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1">
              <a:extLst>
                <a:ext uri="{FF2B5EF4-FFF2-40B4-BE49-F238E27FC236}">
                  <a16:creationId xmlns:a16="http://schemas.microsoft.com/office/drawing/2014/main" id="{63E0E16B-ED02-5A73-7484-F00CD38F7257}"/>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2">
              <a:extLst>
                <a:ext uri="{FF2B5EF4-FFF2-40B4-BE49-F238E27FC236}">
                  <a16:creationId xmlns:a16="http://schemas.microsoft.com/office/drawing/2014/main" id="{CEF9BC15-17FD-B294-57B8-16A713A4716D}"/>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3">
              <a:extLst>
                <a:ext uri="{FF2B5EF4-FFF2-40B4-BE49-F238E27FC236}">
                  <a16:creationId xmlns:a16="http://schemas.microsoft.com/office/drawing/2014/main" id="{23798E88-9B58-3E20-6E42-7EA85AE02D9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4">
              <a:extLst>
                <a:ext uri="{FF2B5EF4-FFF2-40B4-BE49-F238E27FC236}">
                  <a16:creationId xmlns:a16="http://schemas.microsoft.com/office/drawing/2014/main" id="{E31C170B-48A2-761A-A304-6C8391C39F18}"/>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85">
              <a:extLst>
                <a:ext uri="{FF2B5EF4-FFF2-40B4-BE49-F238E27FC236}">
                  <a16:creationId xmlns:a16="http://schemas.microsoft.com/office/drawing/2014/main" id="{DAABCE0C-5A30-E34E-F4FA-2FBD2A12D70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86">
              <a:extLst>
                <a:ext uri="{FF2B5EF4-FFF2-40B4-BE49-F238E27FC236}">
                  <a16:creationId xmlns:a16="http://schemas.microsoft.com/office/drawing/2014/main" id="{40B8A4AD-CF7A-3FD2-E75E-6DD9AE92F930}"/>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87">
              <a:extLst>
                <a:ext uri="{FF2B5EF4-FFF2-40B4-BE49-F238E27FC236}">
                  <a16:creationId xmlns:a16="http://schemas.microsoft.com/office/drawing/2014/main" id="{8C870707-F156-8795-7486-42CCBDB09887}"/>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88">
              <a:extLst>
                <a:ext uri="{FF2B5EF4-FFF2-40B4-BE49-F238E27FC236}">
                  <a16:creationId xmlns:a16="http://schemas.microsoft.com/office/drawing/2014/main" id="{F42FA376-38E4-9244-DAD2-A45689D0E30D}"/>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89">
              <a:extLst>
                <a:ext uri="{FF2B5EF4-FFF2-40B4-BE49-F238E27FC236}">
                  <a16:creationId xmlns:a16="http://schemas.microsoft.com/office/drawing/2014/main" id="{5CF7AF5D-DA9C-0F56-92E7-6B65C43C0955}"/>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4" name="Group 103">
            <a:extLst>
              <a:ext uri="{FF2B5EF4-FFF2-40B4-BE49-F238E27FC236}">
                <a16:creationId xmlns:a16="http://schemas.microsoft.com/office/drawing/2014/main" id="{20771018-D429-C88D-943D-2813578F4CB3}"/>
              </a:ext>
            </a:extLst>
          </p:cNvPr>
          <p:cNvGrpSpPr/>
          <p:nvPr/>
        </p:nvGrpSpPr>
        <p:grpSpPr>
          <a:xfrm>
            <a:off x="7722149" y="3294630"/>
            <a:ext cx="298068" cy="298068"/>
            <a:chOff x="10375900" y="3867150"/>
            <a:chExt cx="773113" cy="773113"/>
          </a:xfrm>
          <a:effectLst>
            <a:outerShdw dist="38100" dir="2700000" algn="tl" rotWithShape="0">
              <a:prstClr val="black">
                <a:alpha val="20000"/>
              </a:prstClr>
            </a:outerShdw>
          </a:effectLst>
        </p:grpSpPr>
        <p:sp>
          <p:nvSpPr>
            <p:cNvPr id="106" name="Freeform 132">
              <a:extLst>
                <a:ext uri="{FF2B5EF4-FFF2-40B4-BE49-F238E27FC236}">
                  <a16:creationId xmlns:a16="http://schemas.microsoft.com/office/drawing/2014/main" id="{6FC3ED9E-CD63-295F-383E-28D62C6DA56B}"/>
                </a:ext>
              </a:extLst>
            </p:cNvPr>
            <p:cNvSpPr>
              <a:spLocks noEditPoints="1"/>
            </p:cNvSpPr>
            <p:nvPr/>
          </p:nvSpPr>
          <p:spPr bwMode="auto">
            <a:xfrm>
              <a:off x="10375900" y="3867150"/>
              <a:ext cx="773113" cy="773113"/>
            </a:xfrm>
            <a:custGeom>
              <a:avLst/>
              <a:gdLst>
                <a:gd name="T0" fmla="*/ 78 w 204"/>
                <a:gd name="T1" fmla="*/ 170 h 204"/>
                <a:gd name="T2" fmla="*/ 73 w 204"/>
                <a:gd name="T3" fmla="*/ 177 h 204"/>
                <a:gd name="T4" fmla="*/ 38 w 204"/>
                <a:gd name="T5" fmla="*/ 169 h 204"/>
                <a:gd name="T6" fmla="*/ 31 w 204"/>
                <a:gd name="T7" fmla="*/ 135 h 204"/>
                <a:gd name="T8" fmla="*/ 37 w 204"/>
                <a:gd name="T9" fmla="*/ 129 h 204"/>
                <a:gd name="T10" fmla="*/ 46 w 204"/>
                <a:gd name="T11" fmla="*/ 131 h 204"/>
                <a:gd name="T12" fmla="*/ 76 w 204"/>
                <a:gd name="T13" fmla="*/ 161 h 204"/>
                <a:gd name="T14" fmla="*/ 78 w 204"/>
                <a:gd name="T15" fmla="*/ 170 h 204"/>
                <a:gd name="T16" fmla="*/ 166 w 204"/>
                <a:gd name="T17" fmla="*/ 0 h 204"/>
                <a:gd name="T18" fmla="*/ 85 w 204"/>
                <a:gd name="T19" fmla="*/ 80 h 204"/>
                <a:gd name="T20" fmla="*/ 64 w 204"/>
                <a:gd name="T21" fmla="*/ 76 h 204"/>
                <a:gd name="T22" fmla="*/ 0 w 204"/>
                <a:gd name="T23" fmla="*/ 140 h 204"/>
                <a:gd name="T24" fmla="*/ 64 w 204"/>
                <a:gd name="T25" fmla="*/ 204 h 204"/>
                <a:gd name="T26" fmla="*/ 128 w 204"/>
                <a:gd name="T27" fmla="*/ 140 h 204"/>
                <a:gd name="T28" fmla="*/ 124 w 204"/>
                <a:gd name="T29" fmla="*/ 119 h 204"/>
                <a:gd name="T30" fmla="*/ 128 w 204"/>
                <a:gd name="T31" fmla="*/ 115 h 204"/>
                <a:gd name="T32" fmla="*/ 128 w 204"/>
                <a:gd name="T33" fmla="*/ 89 h 204"/>
                <a:gd name="T34" fmla="*/ 153 w 204"/>
                <a:gd name="T35" fmla="*/ 89 h 204"/>
                <a:gd name="T36" fmla="*/ 153 w 204"/>
                <a:gd name="T37" fmla="*/ 64 h 204"/>
                <a:gd name="T38" fmla="*/ 179 w 204"/>
                <a:gd name="T39" fmla="*/ 64 h 204"/>
                <a:gd name="T40" fmla="*/ 179 w 204"/>
                <a:gd name="T41" fmla="*/ 38 h 204"/>
                <a:gd name="T42" fmla="*/ 204 w 204"/>
                <a:gd name="T43" fmla="*/ 38 h 204"/>
                <a:gd name="T44" fmla="*/ 204 w 204"/>
                <a:gd name="T45" fmla="*/ 0 h 204"/>
                <a:gd name="T46" fmla="*/ 166 w 204"/>
                <a:gd name="T4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204">
                  <a:moveTo>
                    <a:pt x="78" y="170"/>
                  </a:moveTo>
                  <a:cubicBezTo>
                    <a:pt x="78" y="173"/>
                    <a:pt x="76" y="175"/>
                    <a:pt x="73" y="177"/>
                  </a:cubicBezTo>
                  <a:cubicBezTo>
                    <a:pt x="61" y="181"/>
                    <a:pt x="47" y="179"/>
                    <a:pt x="38" y="169"/>
                  </a:cubicBezTo>
                  <a:cubicBezTo>
                    <a:pt x="29" y="160"/>
                    <a:pt x="26" y="146"/>
                    <a:pt x="31" y="135"/>
                  </a:cubicBezTo>
                  <a:cubicBezTo>
                    <a:pt x="32" y="132"/>
                    <a:pt x="34" y="130"/>
                    <a:pt x="37" y="129"/>
                  </a:cubicBezTo>
                  <a:cubicBezTo>
                    <a:pt x="40" y="128"/>
                    <a:pt x="44" y="129"/>
                    <a:pt x="46" y="131"/>
                  </a:cubicBezTo>
                  <a:cubicBezTo>
                    <a:pt x="76" y="161"/>
                    <a:pt x="76" y="161"/>
                    <a:pt x="76" y="161"/>
                  </a:cubicBezTo>
                  <a:cubicBezTo>
                    <a:pt x="78" y="164"/>
                    <a:pt x="79" y="167"/>
                    <a:pt x="78" y="170"/>
                  </a:cubicBezTo>
                  <a:close/>
                  <a:moveTo>
                    <a:pt x="166" y="0"/>
                  </a:moveTo>
                  <a:cubicBezTo>
                    <a:pt x="85" y="80"/>
                    <a:pt x="85" y="80"/>
                    <a:pt x="85" y="80"/>
                  </a:cubicBezTo>
                  <a:cubicBezTo>
                    <a:pt x="79" y="78"/>
                    <a:pt x="71" y="76"/>
                    <a:pt x="64" y="76"/>
                  </a:cubicBezTo>
                  <a:cubicBezTo>
                    <a:pt x="28" y="76"/>
                    <a:pt x="0" y="105"/>
                    <a:pt x="0" y="140"/>
                  </a:cubicBezTo>
                  <a:cubicBezTo>
                    <a:pt x="0" y="176"/>
                    <a:pt x="28" y="204"/>
                    <a:pt x="64" y="204"/>
                  </a:cubicBezTo>
                  <a:cubicBezTo>
                    <a:pt x="99" y="204"/>
                    <a:pt x="128" y="176"/>
                    <a:pt x="128" y="140"/>
                  </a:cubicBezTo>
                  <a:cubicBezTo>
                    <a:pt x="128" y="133"/>
                    <a:pt x="126" y="125"/>
                    <a:pt x="124" y="119"/>
                  </a:cubicBezTo>
                  <a:cubicBezTo>
                    <a:pt x="128" y="115"/>
                    <a:pt x="128" y="115"/>
                    <a:pt x="128" y="115"/>
                  </a:cubicBezTo>
                  <a:cubicBezTo>
                    <a:pt x="128" y="89"/>
                    <a:pt x="128" y="89"/>
                    <a:pt x="128" y="89"/>
                  </a:cubicBezTo>
                  <a:cubicBezTo>
                    <a:pt x="153" y="89"/>
                    <a:pt x="153" y="89"/>
                    <a:pt x="153" y="89"/>
                  </a:cubicBezTo>
                  <a:cubicBezTo>
                    <a:pt x="153" y="64"/>
                    <a:pt x="153" y="64"/>
                    <a:pt x="153" y="64"/>
                  </a:cubicBezTo>
                  <a:cubicBezTo>
                    <a:pt x="179" y="64"/>
                    <a:pt x="179" y="64"/>
                    <a:pt x="179" y="64"/>
                  </a:cubicBezTo>
                  <a:cubicBezTo>
                    <a:pt x="179" y="38"/>
                    <a:pt x="179" y="38"/>
                    <a:pt x="179" y="38"/>
                  </a:cubicBezTo>
                  <a:cubicBezTo>
                    <a:pt x="204" y="38"/>
                    <a:pt x="204" y="38"/>
                    <a:pt x="204" y="38"/>
                  </a:cubicBezTo>
                  <a:cubicBezTo>
                    <a:pt x="204" y="0"/>
                    <a:pt x="204" y="0"/>
                    <a:pt x="204" y="0"/>
                  </a:cubicBezTo>
                  <a:lnTo>
                    <a:pt x="166" y="0"/>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33">
              <a:extLst>
                <a:ext uri="{FF2B5EF4-FFF2-40B4-BE49-F238E27FC236}">
                  <a16:creationId xmlns:a16="http://schemas.microsoft.com/office/drawing/2014/main" id="{E697DC9B-AB72-51D4-EC0A-FF88C22851BB}"/>
                </a:ext>
              </a:extLst>
            </p:cNvPr>
            <p:cNvSpPr>
              <a:spLocks/>
            </p:cNvSpPr>
            <p:nvPr/>
          </p:nvSpPr>
          <p:spPr bwMode="auto">
            <a:xfrm>
              <a:off x="10375900" y="3867150"/>
              <a:ext cx="773113" cy="708025"/>
            </a:xfrm>
            <a:custGeom>
              <a:avLst/>
              <a:gdLst>
                <a:gd name="T0" fmla="*/ 204 w 204"/>
                <a:gd name="T1" fmla="*/ 0 h 187"/>
                <a:gd name="T2" fmla="*/ 166 w 204"/>
                <a:gd name="T3" fmla="*/ 0 h 187"/>
                <a:gd name="T4" fmla="*/ 85 w 204"/>
                <a:gd name="T5" fmla="*/ 80 h 187"/>
                <a:gd name="T6" fmla="*/ 64 w 204"/>
                <a:gd name="T7" fmla="*/ 76 h 187"/>
                <a:gd name="T8" fmla="*/ 0 w 204"/>
                <a:gd name="T9" fmla="*/ 140 h 187"/>
                <a:gd name="T10" fmla="*/ 20 w 204"/>
                <a:gd name="T11" fmla="*/ 187 h 187"/>
                <a:gd name="T12" fmla="*/ 37 w 204"/>
                <a:gd name="T13" fmla="*/ 169 h 187"/>
                <a:gd name="T14" fmla="*/ 31 w 204"/>
                <a:gd name="T15" fmla="*/ 135 h 187"/>
                <a:gd name="T16" fmla="*/ 37 w 204"/>
                <a:gd name="T17" fmla="*/ 129 h 187"/>
                <a:gd name="T18" fmla="*/ 46 w 204"/>
                <a:gd name="T19" fmla="*/ 131 h 187"/>
                <a:gd name="T20" fmla="*/ 60 w 204"/>
                <a:gd name="T21" fmla="*/ 146 h 187"/>
                <a:gd name="T22" fmla="*/ 204 w 204"/>
                <a:gd name="T23" fmla="*/ 2 h 187"/>
                <a:gd name="T24" fmla="*/ 204 w 204"/>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187">
                  <a:moveTo>
                    <a:pt x="204" y="0"/>
                  </a:moveTo>
                  <a:cubicBezTo>
                    <a:pt x="166" y="0"/>
                    <a:pt x="166" y="0"/>
                    <a:pt x="166" y="0"/>
                  </a:cubicBezTo>
                  <a:cubicBezTo>
                    <a:pt x="85" y="80"/>
                    <a:pt x="85" y="80"/>
                    <a:pt x="85" y="80"/>
                  </a:cubicBezTo>
                  <a:cubicBezTo>
                    <a:pt x="79" y="78"/>
                    <a:pt x="71" y="76"/>
                    <a:pt x="64" y="76"/>
                  </a:cubicBezTo>
                  <a:cubicBezTo>
                    <a:pt x="28" y="76"/>
                    <a:pt x="0" y="105"/>
                    <a:pt x="0" y="140"/>
                  </a:cubicBezTo>
                  <a:cubicBezTo>
                    <a:pt x="0" y="159"/>
                    <a:pt x="7" y="175"/>
                    <a:pt x="20" y="187"/>
                  </a:cubicBezTo>
                  <a:cubicBezTo>
                    <a:pt x="37" y="169"/>
                    <a:pt x="37" y="169"/>
                    <a:pt x="37" y="169"/>
                  </a:cubicBezTo>
                  <a:cubicBezTo>
                    <a:pt x="28" y="159"/>
                    <a:pt x="26" y="146"/>
                    <a:pt x="31" y="135"/>
                  </a:cubicBezTo>
                  <a:cubicBezTo>
                    <a:pt x="32" y="132"/>
                    <a:pt x="34" y="130"/>
                    <a:pt x="37" y="129"/>
                  </a:cubicBezTo>
                  <a:cubicBezTo>
                    <a:pt x="40" y="128"/>
                    <a:pt x="44" y="129"/>
                    <a:pt x="46" y="131"/>
                  </a:cubicBezTo>
                  <a:cubicBezTo>
                    <a:pt x="60" y="146"/>
                    <a:pt x="60" y="146"/>
                    <a:pt x="60" y="146"/>
                  </a:cubicBezTo>
                  <a:cubicBezTo>
                    <a:pt x="204" y="2"/>
                    <a:pt x="204" y="2"/>
                    <a:pt x="204" y="2"/>
                  </a:cubicBezTo>
                  <a:lnTo>
                    <a:pt x="20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34">
              <a:extLst>
                <a:ext uri="{FF2B5EF4-FFF2-40B4-BE49-F238E27FC236}">
                  <a16:creationId xmlns:a16="http://schemas.microsoft.com/office/drawing/2014/main" id="{E7DE4257-8CFF-2B7E-F61E-925B6727D9DD}"/>
                </a:ext>
              </a:extLst>
            </p:cNvPr>
            <p:cNvSpPr>
              <a:spLocks/>
            </p:cNvSpPr>
            <p:nvPr/>
          </p:nvSpPr>
          <p:spPr bwMode="auto">
            <a:xfrm>
              <a:off x="10755313" y="3889375"/>
              <a:ext cx="322263" cy="300038"/>
            </a:xfrm>
            <a:custGeom>
              <a:avLst/>
              <a:gdLst>
                <a:gd name="T0" fmla="*/ 2 w 85"/>
                <a:gd name="T1" fmla="*/ 77 h 79"/>
                <a:gd name="T2" fmla="*/ 2 w 85"/>
                <a:gd name="T3" fmla="*/ 70 h 79"/>
                <a:gd name="T4" fmla="*/ 72 w 85"/>
                <a:gd name="T5" fmla="*/ 0 h 79"/>
                <a:gd name="T6" fmla="*/ 85 w 85"/>
                <a:gd name="T7" fmla="*/ 0 h 79"/>
                <a:gd name="T8" fmla="*/ 8 w 85"/>
                <a:gd name="T9" fmla="*/ 77 h 79"/>
                <a:gd name="T10" fmla="*/ 2 w 85"/>
                <a:gd name="T11" fmla="*/ 77 h 79"/>
              </a:gdLst>
              <a:ahLst/>
              <a:cxnLst>
                <a:cxn ang="0">
                  <a:pos x="T0" y="T1"/>
                </a:cxn>
                <a:cxn ang="0">
                  <a:pos x="T2" y="T3"/>
                </a:cxn>
                <a:cxn ang="0">
                  <a:pos x="T4" y="T5"/>
                </a:cxn>
                <a:cxn ang="0">
                  <a:pos x="T6" y="T7"/>
                </a:cxn>
                <a:cxn ang="0">
                  <a:pos x="T8" y="T9"/>
                </a:cxn>
                <a:cxn ang="0">
                  <a:pos x="T10" y="T11"/>
                </a:cxn>
              </a:cxnLst>
              <a:rect l="0" t="0" r="r" b="b"/>
              <a:pathLst>
                <a:path w="85" h="79">
                  <a:moveTo>
                    <a:pt x="2" y="77"/>
                  </a:moveTo>
                  <a:cubicBezTo>
                    <a:pt x="0" y="75"/>
                    <a:pt x="0" y="72"/>
                    <a:pt x="2" y="70"/>
                  </a:cubicBezTo>
                  <a:cubicBezTo>
                    <a:pt x="72" y="0"/>
                    <a:pt x="72" y="0"/>
                    <a:pt x="72" y="0"/>
                  </a:cubicBezTo>
                  <a:cubicBezTo>
                    <a:pt x="85" y="0"/>
                    <a:pt x="85" y="0"/>
                    <a:pt x="85" y="0"/>
                  </a:cubicBezTo>
                  <a:cubicBezTo>
                    <a:pt x="8" y="77"/>
                    <a:pt x="8" y="77"/>
                    <a:pt x="8" y="77"/>
                  </a:cubicBezTo>
                  <a:cubicBezTo>
                    <a:pt x="7" y="79"/>
                    <a:pt x="4" y="79"/>
                    <a:pt x="2" y="77"/>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9" name="Group 108">
            <a:extLst>
              <a:ext uri="{FF2B5EF4-FFF2-40B4-BE49-F238E27FC236}">
                <a16:creationId xmlns:a16="http://schemas.microsoft.com/office/drawing/2014/main" id="{61C0E01C-CD0F-8600-251C-67587382A09C}"/>
              </a:ext>
            </a:extLst>
          </p:cNvPr>
          <p:cNvGrpSpPr/>
          <p:nvPr/>
        </p:nvGrpSpPr>
        <p:grpSpPr>
          <a:xfrm>
            <a:off x="6989255" y="1906667"/>
            <a:ext cx="300516" cy="300516"/>
            <a:chOff x="10369550" y="5518150"/>
            <a:chExt cx="779463" cy="779463"/>
          </a:xfrm>
          <a:effectLst>
            <a:outerShdw dist="38100" dir="2700000" algn="tl" rotWithShape="0">
              <a:prstClr val="black">
                <a:alpha val="20000"/>
              </a:prstClr>
            </a:outerShdw>
          </a:effectLst>
        </p:grpSpPr>
        <p:sp>
          <p:nvSpPr>
            <p:cNvPr id="111" name="Freeform 231">
              <a:extLst>
                <a:ext uri="{FF2B5EF4-FFF2-40B4-BE49-F238E27FC236}">
                  <a16:creationId xmlns:a16="http://schemas.microsoft.com/office/drawing/2014/main" id="{2609780D-6646-F926-1188-027FB47B0BCB}"/>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232">
              <a:extLst>
                <a:ext uri="{FF2B5EF4-FFF2-40B4-BE49-F238E27FC236}">
                  <a16:creationId xmlns:a16="http://schemas.microsoft.com/office/drawing/2014/main" id="{FE1DA426-D473-C50A-2830-8A93CE5BE9C0}"/>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233">
              <a:extLst>
                <a:ext uri="{FF2B5EF4-FFF2-40B4-BE49-F238E27FC236}">
                  <a16:creationId xmlns:a16="http://schemas.microsoft.com/office/drawing/2014/main" id="{C055C149-E9D1-F00E-58B6-4C1C6CAB7822}"/>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Oval 234">
              <a:extLst>
                <a:ext uri="{FF2B5EF4-FFF2-40B4-BE49-F238E27FC236}">
                  <a16:creationId xmlns:a16="http://schemas.microsoft.com/office/drawing/2014/main" id="{FB1E6144-07F5-EAEE-F7A2-D25BC26A16BF}"/>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235">
              <a:extLst>
                <a:ext uri="{FF2B5EF4-FFF2-40B4-BE49-F238E27FC236}">
                  <a16:creationId xmlns:a16="http://schemas.microsoft.com/office/drawing/2014/main" id="{9DBFD78D-7647-0CC5-0B5B-2411369D8B50}"/>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6" name="Group 115">
            <a:extLst>
              <a:ext uri="{FF2B5EF4-FFF2-40B4-BE49-F238E27FC236}">
                <a16:creationId xmlns:a16="http://schemas.microsoft.com/office/drawing/2014/main" id="{1BCA2D9B-9048-C698-72C6-681E5AAA21A5}"/>
              </a:ext>
            </a:extLst>
          </p:cNvPr>
          <p:cNvGrpSpPr/>
          <p:nvPr/>
        </p:nvGrpSpPr>
        <p:grpSpPr>
          <a:xfrm>
            <a:off x="4172087" y="3294627"/>
            <a:ext cx="297457" cy="298074"/>
            <a:chOff x="8347096" y="2216191"/>
            <a:chExt cx="771526" cy="773127"/>
          </a:xfrm>
          <a:effectLst>
            <a:outerShdw dist="38100" dir="2700000" algn="tl" rotWithShape="0">
              <a:prstClr val="black">
                <a:alpha val="20000"/>
              </a:prstClr>
            </a:outerShdw>
          </a:effectLst>
        </p:grpSpPr>
        <p:sp>
          <p:nvSpPr>
            <p:cNvPr id="118" name="Freeform 98">
              <a:extLst>
                <a:ext uri="{FF2B5EF4-FFF2-40B4-BE49-F238E27FC236}">
                  <a16:creationId xmlns:a16="http://schemas.microsoft.com/office/drawing/2014/main" id="{E10F9C7B-5EB5-513B-2D00-36251166575A}"/>
                </a:ext>
              </a:extLst>
            </p:cNvPr>
            <p:cNvSpPr>
              <a:spLocks/>
            </p:cNvSpPr>
            <p:nvPr/>
          </p:nvSpPr>
          <p:spPr bwMode="auto">
            <a:xfrm>
              <a:off x="8683646" y="2409870"/>
              <a:ext cx="434976" cy="579448"/>
            </a:xfrm>
            <a:custGeom>
              <a:avLst/>
              <a:gdLst>
                <a:gd name="T0" fmla="*/ 0 w 115"/>
                <a:gd name="T1" fmla="*/ 9 h 153"/>
                <a:gd name="T2" fmla="*/ 9 w 115"/>
                <a:gd name="T3" fmla="*/ 0 h 153"/>
                <a:gd name="T4" fmla="*/ 77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7" y="0"/>
                    <a:pt x="77" y="0"/>
                    <a:pt x="77"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99">
              <a:extLst>
                <a:ext uri="{FF2B5EF4-FFF2-40B4-BE49-F238E27FC236}">
                  <a16:creationId xmlns:a16="http://schemas.microsoft.com/office/drawing/2014/main" id="{42AF0811-37EC-545A-49FF-4BC71C6B637E}"/>
                </a:ext>
              </a:extLst>
            </p:cNvPr>
            <p:cNvSpPr>
              <a:spLocks/>
            </p:cNvSpPr>
            <p:nvPr/>
          </p:nvSpPr>
          <p:spPr bwMode="auto">
            <a:xfrm>
              <a:off x="8975747" y="2409870"/>
              <a:ext cx="142875" cy="120652"/>
            </a:xfrm>
            <a:custGeom>
              <a:avLst/>
              <a:gdLst>
                <a:gd name="T0" fmla="*/ 0 w 38"/>
                <a:gd name="T1" fmla="*/ 0 h 32"/>
                <a:gd name="T2" fmla="*/ 0 w 38"/>
                <a:gd name="T3" fmla="*/ 23 h 32"/>
                <a:gd name="T4" fmla="*/ 9 w 38"/>
                <a:gd name="T5" fmla="*/ 32 h 32"/>
                <a:gd name="T6" fmla="*/ 38 w 38"/>
                <a:gd name="T7" fmla="*/ 32 h 32"/>
              </a:gdLst>
              <a:ahLst/>
              <a:cxnLst>
                <a:cxn ang="0">
                  <a:pos x="T0" y="T1"/>
                </a:cxn>
                <a:cxn ang="0">
                  <a:pos x="T2" y="T3"/>
                </a:cxn>
                <a:cxn ang="0">
                  <a:pos x="T4" y="T5"/>
                </a:cxn>
                <a:cxn ang="0">
                  <a:pos x="T6" y="T7"/>
                </a:cxn>
              </a:cxnLst>
              <a:rect l="0" t="0" r="r" b="b"/>
              <a:pathLst>
                <a:path w="38" h="32">
                  <a:moveTo>
                    <a:pt x="0" y="0"/>
                  </a:moveTo>
                  <a:cubicBezTo>
                    <a:pt x="0" y="23"/>
                    <a:pt x="0" y="23"/>
                    <a:pt x="0" y="23"/>
                  </a:cubicBezTo>
                  <a:cubicBezTo>
                    <a:pt x="0" y="28"/>
                    <a:pt x="4" y="32"/>
                    <a:pt x="9" y="32"/>
                  </a:cubicBezTo>
                  <a:cubicBezTo>
                    <a:pt x="38" y="32"/>
                    <a:pt x="38" y="32"/>
                    <a:pt x="38" y="32"/>
                  </a:cubicBezTo>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00">
              <a:extLst>
                <a:ext uri="{FF2B5EF4-FFF2-40B4-BE49-F238E27FC236}">
                  <a16:creationId xmlns:a16="http://schemas.microsoft.com/office/drawing/2014/main" id="{71C52771-DDB4-20D4-02BF-90E0973BA753}"/>
                </a:ext>
              </a:extLst>
            </p:cNvPr>
            <p:cNvSpPr>
              <a:spLocks/>
            </p:cNvSpPr>
            <p:nvPr/>
          </p:nvSpPr>
          <p:spPr bwMode="auto">
            <a:xfrm>
              <a:off x="8770959" y="2552747"/>
              <a:ext cx="131763" cy="26988"/>
            </a:xfrm>
            <a:custGeom>
              <a:avLst/>
              <a:gdLst>
                <a:gd name="T0" fmla="*/ 35 w 35"/>
                <a:gd name="T1" fmla="*/ 3 h 7"/>
                <a:gd name="T2" fmla="*/ 32 w 35"/>
                <a:gd name="T3" fmla="*/ 7 h 7"/>
                <a:gd name="T4" fmla="*/ 3 w 35"/>
                <a:gd name="T5" fmla="*/ 7 h 7"/>
                <a:gd name="T6" fmla="*/ 0 w 35"/>
                <a:gd name="T7" fmla="*/ 3 h 7"/>
                <a:gd name="T8" fmla="*/ 3 w 35"/>
                <a:gd name="T9" fmla="*/ 0 h 7"/>
                <a:gd name="T10" fmla="*/ 32 w 35"/>
                <a:gd name="T11" fmla="*/ 0 h 7"/>
                <a:gd name="T12" fmla="*/ 35 w 3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3"/>
                  </a:moveTo>
                  <a:cubicBezTo>
                    <a:pt x="35" y="5"/>
                    <a:pt x="33" y="7"/>
                    <a:pt x="32" y="7"/>
                  </a:cubicBezTo>
                  <a:cubicBezTo>
                    <a:pt x="3" y="7"/>
                    <a:pt x="3" y="7"/>
                    <a:pt x="3" y="7"/>
                  </a:cubicBezTo>
                  <a:cubicBezTo>
                    <a:pt x="1" y="7"/>
                    <a:pt x="0" y="5"/>
                    <a:pt x="0" y="3"/>
                  </a:cubicBezTo>
                  <a:cubicBezTo>
                    <a:pt x="0" y="2"/>
                    <a:pt x="1" y="0"/>
                    <a:pt x="3" y="0"/>
                  </a:cubicBezTo>
                  <a:cubicBezTo>
                    <a:pt x="32" y="0"/>
                    <a:pt x="32" y="0"/>
                    <a:pt x="32" y="0"/>
                  </a:cubicBezTo>
                  <a:cubicBezTo>
                    <a:pt x="33" y="0"/>
                    <a:pt x="35" y="2"/>
                    <a:pt x="35"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01">
              <a:extLst>
                <a:ext uri="{FF2B5EF4-FFF2-40B4-BE49-F238E27FC236}">
                  <a16:creationId xmlns:a16="http://schemas.microsoft.com/office/drawing/2014/main" id="{5F561433-D0E3-8DB5-6CAB-B7E0329EEBC4}"/>
                </a:ext>
              </a:extLst>
            </p:cNvPr>
            <p:cNvSpPr>
              <a:spLocks/>
            </p:cNvSpPr>
            <p:nvPr/>
          </p:nvSpPr>
          <p:spPr bwMode="auto">
            <a:xfrm>
              <a:off x="8770959" y="2651174"/>
              <a:ext cx="276226" cy="23813"/>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02">
              <a:extLst>
                <a:ext uri="{FF2B5EF4-FFF2-40B4-BE49-F238E27FC236}">
                  <a16:creationId xmlns:a16="http://schemas.microsoft.com/office/drawing/2014/main" id="{920C7F89-2B31-A415-075E-D0E195DBB44B}"/>
                </a:ext>
              </a:extLst>
            </p:cNvPr>
            <p:cNvSpPr>
              <a:spLocks/>
            </p:cNvSpPr>
            <p:nvPr/>
          </p:nvSpPr>
          <p:spPr bwMode="auto">
            <a:xfrm>
              <a:off x="8770959" y="2746426"/>
              <a:ext cx="276226" cy="26988"/>
            </a:xfrm>
            <a:custGeom>
              <a:avLst/>
              <a:gdLst>
                <a:gd name="T0" fmla="*/ 73 w 73"/>
                <a:gd name="T1" fmla="*/ 4 h 7"/>
                <a:gd name="T2" fmla="*/ 70 w 73"/>
                <a:gd name="T3" fmla="*/ 7 h 7"/>
                <a:gd name="T4" fmla="*/ 3 w 73"/>
                <a:gd name="T5" fmla="*/ 7 h 7"/>
                <a:gd name="T6" fmla="*/ 0 w 73"/>
                <a:gd name="T7" fmla="*/ 4 h 7"/>
                <a:gd name="T8" fmla="*/ 3 w 73"/>
                <a:gd name="T9" fmla="*/ 0 h 7"/>
                <a:gd name="T10" fmla="*/ 70 w 73"/>
                <a:gd name="T11" fmla="*/ 0 h 7"/>
                <a:gd name="T12" fmla="*/ 73 w 7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3" h="7">
                  <a:moveTo>
                    <a:pt x="73" y="4"/>
                  </a:moveTo>
                  <a:cubicBezTo>
                    <a:pt x="73" y="5"/>
                    <a:pt x="72" y="7"/>
                    <a:pt x="70" y="7"/>
                  </a:cubicBezTo>
                  <a:cubicBezTo>
                    <a:pt x="3" y="7"/>
                    <a:pt x="3" y="7"/>
                    <a:pt x="3" y="7"/>
                  </a:cubicBezTo>
                  <a:cubicBezTo>
                    <a:pt x="1" y="7"/>
                    <a:pt x="0" y="5"/>
                    <a:pt x="0" y="4"/>
                  </a:cubicBezTo>
                  <a:cubicBezTo>
                    <a:pt x="0" y="2"/>
                    <a:pt x="1" y="0"/>
                    <a:pt x="3" y="0"/>
                  </a:cubicBezTo>
                  <a:cubicBezTo>
                    <a:pt x="70" y="0"/>
                    <a:pt x="70" y="0"/>
                    <a:pt x="70" y="0"/>
                  </a:cubicBezTo>
                  <a:cubicBezTo>
                    <a:pt x="72" y="0"/>
                    <a:pt x="73" y="2"/>
                    <a:pt x="73" y="4"/>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03">
              <a:extLst>
                <a:ext uri="{FF2B5EF4-FFF2-40B4-BE49-F238E27FC236}">
                  <a16:creationId xmlns:a16="http://schemas.microsoft.com/office/drawing/2014/main" id="{56B68784-B441-27C4-2013-795191125B68}"/>
                </a:ext>
              </a:extLst>
            </p:cNvPr>
            <p:cNvSpPr>
              <a:spLocks/>
            </p:cNvSpPr>
            <p:nvPr/>
          </p:nvSpPr>
          <p:spPr bwMode="auto">
            <a:xfrm>
              <a:off x="8770959" y="2844853"/>
              <a:ext cx="276226" cy="22225"/>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04">
              <a:extLst>
                <a:ext uri="{FF2B5EF4-FFF2-40B4-BE49-F238E27FC236}">
                  <a16:creationId xmlns:a16="http://schemas.microsoft.com/office/drawing/2014/main" id="{33DB9B7D-9BF9-934E-DCFC-7BBF7FE11503}"/>
                </a:ext>
              </a:extLst>
            </p:cNvPr>
            <p:cNvSpPr>
              <a:spLocks/>
            </p:cNvSpPr>
            <p:nvPr/>
          </p:nvSpPr>
          <p:spPr bwMode="auto">
            <a:xfrm>
              <a:off x="8347096" y="2216191"/>
              <a:ext cx="434976" cy="579448"/>
            </a:xfrm>
            <a:custGeom>
              <a:avLst/>
              <a:gdLst>
                <a:gd name="T0" fmla="*/ 0 w 115"/>
                <a:gd name="T1" fmla="*/ 9 h 153"/>
                <a:gd name="T2" fmla="*/ 9 w 115"/>
                <a:gd name="T3" fmla="*/ 0 h 153"/>
                <a:gd name="T4" fmla="*/ 76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6" y="0"/>
                    <a:pt x="76" y="0"/>
                    <a:pt x="76"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05">
              <a:extLst>
                <a:ext uri="{FF2B5EF4-FFF2-40B4-BE49-F238E27FC236}">
                  <a16:creationId xmlns:a16="http://schemas.microsoft.com/office/drawing/2014/main" id="{9C08077F-B1C1-5A70-49DB-CC3ECB750E65}"/>
                </a:ext>
              </a:extLst>
            </p:cNvPr>
            <p:cNvSpPr>
              <a:spLocks/>
            </p:cNvSpPr>
            <p:nvPr/>
          </p:nvSpPr>
          <p:spPr bwMode="auto">
            <a:xfrm>
              <a:off x="8634434" y="2216191"/>
              <a:ext cx="147638" cy="120652"/>
            </a:xfrm>
            <a:custGeom>
              <a:avLst/>
              <a:gdLst>
                <a:gd name="T0" fmla="*/ 0 w 39"/>
                <a:gd name="T1" fmla="*/ 0 h 32"/>
                <a:gd name="T2" fmla="*/ 0 w 39"/>
                <a:gd name="T3" fmla="*/ 23 h 32"/>
                <a:gd name="T4" fmla="*/ 10 w 39"/>
                <a:gd name="T5" fmla="*/ 32 h 32"/>
                <a:gd name="T6" fmla="*/ 39 w 39"/>
                <a:gd name="T7" fmla="*/ 32 h 32"/>
              </a:gdLst>
              <a:ahLst/>
              <a:cxnLst>
                <a:cxn ang="0">
                  <a:pos x="T0" y="T1"/>
                </a:cxn>
                <a:cxn ang="0">
                  <a:pos x="T2" y="T3"/>
                </a:cxn>
                <a:cxn ang="0">
                  <a:pos x="T4" y="T5"/>
                </a:cxn>
                <a:cxn ang="0">
                  <a:pos x="T6" y="T7"/>
                </a:cxn>
              </a:cxnLst>
              <a:rect l="0" t="0" r="r" b="b"/>
              <a:pathLst>
                <a:path w="39" h="32">
                  <a:moveTo>
                    <a:pt x="0" y="0"/>
                  </a:moveTo>
                  <a:cubicBezTo>
                    <a:pt x="0" y="23"/>
                    <a:pt x="0" y="23"/>
                    <a:pt x="0" y="23"/>
                  </a:cubicBezTo>
                  <a:cubicBezTo>
                    <a:pt x="0" y="28"/>
                    <a:pt x="5" y="32"/>
                    <a:pt x="10" y="32"/>
                  </a:cubicBezTo>
                  <a:cubicBezTo>
                    <a:pt x="39" y="32"/>
                    <a:pt x="39" y="32"/>
                    <a:pt x="39" y="32"/>
                  </a:cubicBezTo>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06">
              <a:extLst>
                <a:ext uri="{FF2B5EF4-FFF2-40B4-BE49-F238E27FC236}">
                  <a16:creationId xmlns:a16="http://schemas.microsoft.com/office/drawing/2014/main" id="{34F9ED88-626E-3EBE-E17E-5DBA999A0F8F}"/>
                </a:ext>
              </a:extLst>
            </p:cNvPr>
            <p:cNvSpPr>
              <a:spLocks/>
            </p:cNvSpPr>
            <p:nvPr/>
          </p:nvSpPr>
          <p:spPr bwMode="auto">
            <a:xfrm>
              <a:off x="8431233" y="236065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07">
              <a:extLst>
                <a:ext uri="{FF2B5EF4-FFF2-40B4-BE49-F238E27FC236}">
                  <a16:creationId xmlns:a16="http://schemas.microsoft.com/office/drawing/2014/main" id="{DFC1A06A-7D31-3641-8968-7E183FAE4D6F}"/>
                </a:ext>
              </a:extLst>
            </p:cNvPr>
            <p:cNvSpPr>
              <a:spLocks/>
            </p:cNvSpPr>
            <p:nvPr/>
          </p:nvSpPr>
          <p:spPr bwMode="auto">
            <a:xfrm>
              <a:off x="8431233" y="2459083"/>
              <a:ext cx="279401" cy="22225"/>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08">
              <a:extLst>
                <a:ext uri="{FF2B5EF4-FFF2-40B4-BE49-F238E27FC236}">
                  <a16:creationId xmlns:a16="http://schemas.microsoft.com/office/drawing/2014/main" id="{0DC4C568-2483-3BA0-756F-F2BED09B0F1A}"/>
                </a:ext>
              </a:extLst>
            </p:cNvPr>
            <p:cNvSpPr>
              <a:spLocks/>
            </p:cNvSpPr>
            <p:nvPr/>
          </p:nvSpPr>
          <p:spPr bwMode="auto">
            <a:xfrm>
              <a:off x="8431233" y="2552747"/>
              <a:ext cx="279401" cy="26988"/>
            </a:xfrm>
            <a:custGeom>
              <a:avLst/>
              <a:gdLst>
                <a:gd name="T0" fmla="*/ 74 w 74"/>
                <a:gd name="T1" fmla="*/ 3 h 7"/>
                <a:gd name="T2" fmla="*/ 70 w 74"/>
                <a:gd name="T3" fmla="*/ 7 h 7"/>
                <a:gd name="T4" fmla="*/ 3 w 74"/>
                <a:gd name="T5" fmla="*/ 7 h 7"/>
                <a:gd name="T6" fmla="*/ 0 w 74"/>
                <a:gd name="T7" fmla="*/ 3 h 7"/>
                <a:gd name="T8" fmla="*/ 3 w 74"/>
                <a:gd name="T9" fmla="*/ 0 h 7"/>
                <a:gd name="T10" fmla="*/ 70 w 74"/>
                <a:gd name="T11" fmla="*/ 0 h 7"/>
                <a:gd name="T12" fmla="*/ 74 w 7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4" h="7">
                  <a:moveTo>
                    <a:pt x="74" y="3"/>
                  </a:moveTo>
                  <a:cubicBezTo>
                    <a:pt x="74" y="5"/>
                    <a:pt x="72" y="7"/>
                    <a:pt x="70" y="7"/>
                  </a:cubicBezTo>
                  <a:cubicBezTo>
                    <a:pt x="3" y="7"/>
                    <a:pt x="3" y="7"/>
                    <a:pt x="3" y="7"/>
                  </a:cubicBezTo>
                  <a:cubicBezTo>
                    <a:pt x="1" y="7"/>
                    <a:pt x="0" y="5"/>
                    <a:pt x="0" y="3"/>
                  </a:cubicBezTo>
                  <a:cubicBezTo>
                    <a:pt x="0" y="2"/>
                    <a:pt x="1" y="0"/>
                    <a:pt x="3" y="0"/>
                  </a:cubicBezTo>
                  <a:cubicBezTo>
                    <a:pt x="70" y="0"/>
                    <a:pt x="70" y="0"/>
                    <a:pt x="70" y="0"/>
                  </a:cubicBezTo>
                  <a:cubicBezTo>
                    <a:pt x="72" y="0"/>
                    <a:pt x="74" y="2"/>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09">
              <a:extLst>
                <a:ext uri="{FF2B5EF4-FFF2-40B4-BE49-F238E27FC236}">
                  <a16:creationId xmlns:a16="http://schemas.microsoft.com/office/drawing/2014/main" id="{01A4BE0D-1D61-BF1E-2C3F-07A3AA46FA26}"/>
                </a:ext>
              </a:extLst>
            </p:cNvPr>
            <p:cNvSpPr>
              <a:spLocks/>
            </p:cNvSpPr>
            <p:nvPr/>
          </p:nvSpPr>
          <p:spPr bwMode="auto">
            <a:xfrm>
              <a:off x="8431233" y="2651174"/>
              <a:ext cx="279401" cy="23813"/>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0" name="Group 129">
            <a:extLst>
              <a:ext uri="{FF2B5EF4-FFF2-40B4-BE49-F238E27FC236}">
                <a16:creationId xmlns:a16="http://schemas.microsoft.com/office/drawing/2014/main" id="{928425A4-D3D5-3D52-21EB-D896D0B81B74}"/>
              </a:ext>
            </a:extLst>
          </p:cNvPr>
          <p:cNvGrpSpPr/>
          <p:nvPr/>
        </p:nvGrpSpPr>
        <p:grpSpPr>
          <a:xfrm>
            <a:off x="6997824" y="4737799"/>
            <a:ext cx="283378" cy="299294"/>
            <a:chOff x="4686300" y="2212975"/>
            <a:chExt cx="735013" cy="776288"/>
          </a:xfrm>
          <a:effectLst>
            <a:outerShdw dist="38100" dir="2700000" algn="tl" rotWithShape="0">
              <a:prstClr val="black">
                <a:alpha val="20000"/>
              </a:prstClr>
            </a:outerShdw>
          </a:effectLst>
        </p:grpSpPr>
        <p:sp>
          <p:nvSpPr>
            <p:cNvPr id="132" name="Freeform 103">
              <a:extLst>
                <a:ext uri="{FF2B5EF4-FFF2-40B4-BE49-F238E27FC236}">
                  <a16:creationId xmlns:a16="http://schemas.microsoft.com/office/drawing/2014/main" id="{1BE6BC63-D908-C1DF-41AD-581947422C7C}"/>
                </a:ext>
              </a:extLst>
            </p:cNvPr>
            <p:cNvSpPr>
              <a:spLocks/>
            </p:cNvSpPr>
            <p:nvPr/>
          </p:nvSpPr>
          <p:spPr bwMode="auto">
            <a:xfrm>
              <a:off x="4686300" y="2224088"/>
              <a:ext cx="735013" cy="765175"/>
            </a:xfrm>
            <a:custGeom>
              <a:avLst/>
              <a:gdLst>
                <a:gd name="T0" fmla="*/ 463 w 463"/>
                <a:gd name="T1" fmla="*/ 305 h 482"/>
                <a:gd name="T2" fmla="*/ 391 w 463"/>
                <a:gd name="T3" fmla="*/ 0 h 482"/>
                <a:gd name="T4" fmla="*/ 0 w 463"/>
                <a:gd name="T5" fmla="*/ 90 h 482"/>
                <a:gd name="T6" fmla="*/ 93 w 463"/>
                <a:gd name="T7" fmla="*/ 482 h 482"/>
                <a:gd name="T8" fmla="*/ 398 w 463"/>
                <a:gd name="T9" fmla="*/ 410 h 482"/>
                <a:gd name="T10" fmla="*/ 463 w 463"/>
                <a:gd name="T11" fmla="*/ 305 h 482"/>
              </a:gdLst>
              <a:ahLst/>
              <a:cxnLst>
                <a:cxn ang="0">
                  <a:pos x="T0" y="T1"/>
                </a:cxn>
                <a:cxn ang="0">
                  <a:pos x="T2" y="T3"/>
                </a:cxn>
                <a:cxn ang="0">
                  <a:pos x="T4" y="T5"/>
                </a:cxn>
                <a:cxn ang="0">
                  <a:pos x="T6" y="T7"/>
                </a:cxn>
                <a:cxn ang="0">
                  <a:pos x="T8" y="T9"/>
                </a:cxn>
                <a:cxn ang="0">
                  <a:pos x="T10" y="T11"/>
                </a:cxn>
              </a:cxnLst>
              <a:rect l="0" t="0" r="r" b="b"/>
              <a:pathLst>
                <a:path w="463" h="482">
                  <a:moveTo>
                    <a:pt x="463" y="305"/>
                  </a:moveTo>
                  <a:lnTo>
                    <a:pt x="391" y="0"/>
                  </a:lnTo>
                  <a:lnTo>
                    <a:pt x="0" y="90"/>
                  </a:lnTo>
                  <a:lnTo>
                    <a:pt x="93" y="482"/>
                  </a:lnTo>
                  <a:lnTo>
                    <a:pt x="398" y="410"/>
                  </a:lnTo>
                  <a:lnTo>
                    <a:pt x="463" y="305"/>
                  </a:ln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04">
              <a:extLst>
                <a:ext uri="{FF2B5EF4-FFF2-40B4-BE49-F238E27FC236}">
                  <a16:creationId xmlns:a16="http://schemas.microsoft.com/office/drawing/2014/main" id="{1CC6152E-4FF5-F27A-EC23-1A3FFA7A00F3}"/>
                </a:ext>
              </a:extLst>
            </p:cNvPr>
            <p:cNvSpPr>
              <a:spLocks/>
            </p:cNvSpPr>
            <p:nvPr/>
          </p:nvSpPr>
          <p:spPr bwMode="auto">
            <a:xfrm>
              <a:off x="5287963" y="2708275"/>
              <a:ext cx="133350" cy="163513"/>
            </a:xfrm>
            <a:custGeom>
              <a:avLst/>
              <a:gdLst>
                <a:gd name="T0" fmla="*/ 84 w 84"/>
                <a:gd name="T1" fmla="*/ 0 h 103"/>
                <a:gd name="T2" fmla="*/ 22 w 84"/>
                <a:gd name="T3" fmla="*/ 103 h 103"/>
                <a:gd name="T4" fmla="*/ 0 w 84"/>
                <a:gd name="T5" fmla="*/ 19 h 103"/>
                <a:gd name="T6" fmla="*/ 84 w 84"/>
                <a:gd name="T7" fmla="*/ 0 h 103"/>
              </a:gdLst>
              <a:ahLst/>
              <a:cxnLst>
                <a:cxn ang="0">
                  <a:pos x="T0" y="T1"/>
                </a:cxn>
                <a:cxn ang="0">
                  <a:pos x="T2" y="T3"/>
                </a:cxn>
                <a:cxn ang="0">
                  <a:pos x="T4" y="T5"/>
                </a:cxn>
                <a:cxn ang="0">
                  <a:pos x="T6" y="T7"/>
                </a:cxn>
              </a:cxnLst>
              <a:rect l="0" t="0" r="r" b="b"/>
              <a:pathLst>
                <a:path w="84" h="103">
                  <a:moveTo>
                    <a:pt x="84" y="0"/>
                  </a:moveTo>
                  <a:lnTo>
                    <a:pt x="22" y="103"/>
                  </a:lnTo>
                  <a:lnTo>
                    <a:pt x="0" y="19"/>
                  </a:lnTo>
                  <a:lnTo>
                    <a:pt x="8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05">
              <a:extLst>
                <a:ext uri="{FF2B5EF4-FFF2-40B4-BE49-F238E27FC236}">
                  <a16:creationId xmlns:a16="http://schemas.microsoft.com/office/drawing/2014/main" id="{E61BB6FE-BFDF-D450-1194-B06F7360C771}"/>
                </a:ext>
              </a:extLst>
            </p:cNvPr>
            <p:cNvSpPr>
              <a:spLocks/>
            </p:cNvSpPr>
            <p:nvPr/>
          </p:nvSpPr>
          <p:spPr bwMode="auto">
            <a:xfrm>
              <a:off x="4841875" y="2492375"/>
              <a:ext cx="377825" cy="109538"/>
            </a:xfrm>
            <a:custGeom>
              <a:avLst/>
              <a:gdLst>
                <a:gd name="T0" fmla="*/ 100 w 100"/>
                <a:gd name="T1" fmla="*/ 3 h 29"/>
                <a:gd name="T2" fmla="*/ 98 w 100"/>
                <a:gd name="T3" fmla="*/ 6 h 29"/>
                <a:gd name="T4" fmla="*/ 4 w 100"/>
                <a:gd name="T5" fmla="*/ 29 h 29"/>
                <a:gd name="T6" fmla="*/ 0 w 100"/>
                <a:gd name="T7" fmla="*/ 27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7"/>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06">
              <a:extLst>
                <a:ext uri="{FF2B5EF4-FFF2-40B4-BE49-F238E27FC236}">
                  <a16:creationId xmlns:a16="http://schemas.microsoft.com/office/drawing/2014/main" id="{AC1DAB0E-393C-D3A0-6A97-E6FB2D84B086}"/>
                </a:ext>
              </a:extLst>
            </p:cNvPr>
            <p:cNvSpPr>
              <a:spLocks/>
            </p:cNvSpPr>
            <p:nvPr/>
          </p:nvSpPr>
          <p:spPr bwMode="auto">
            <a:xfrm>
              <a:off x="4864100" y="2587625"/>
              <a:ext cx="379413" cy="109538"/>
            </a:xfrm>
            <a:custGeom>
              <a:avLst/>
              <a:gdLst>
                <a:gd name="T0" fmla="*/ 100 w 100"/>
                <a:gd name="T1" fmla="*/ 3 h 29"/>
                <a:gd name="T2" fmla="*/ 98 w 100"/>
                <a:gd name="T3" fmla="*/ 6 h 29"/>
                <a:gd name="T4" fmla="*/ 4 w 100"/>
                <a:gd name="T5" fmla="*/ 29 h 29"/>
                <a:gd name="T6" fmla="*/ 0 w 100"/>
                <a:gd name="T7" fmla="*/ 26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6"/>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07">
              <a:extLst>
                <a:ext uri="{FF2B5EF4-FFF2-40B4-BE49-F238E27FC236}">
                  <a16:creationId xmlns:a16="http://schemas.microsoft.com/office/drawing/2014/main" id="{EE1EE41F-CEC9-703E-D7A2-808841948025}"/>
                </a:ext>
              </a:extLst>
            </p:cNvPr>
            <p:cNvSpPr>
              <a:spLocks/>
            </p:cNvSpPr>
            <p:nvPr/>
          </p:nvSpPr>
          <p:spPr bwMode="auto">
            <a:xfrm>
              <a:off x="4886325" y="2705100"/>
              <a:ext cx="284163" cy="87313"/>
            </a:xfrm>
            <a:custGeom>
              <a:avLst/>
              <a:gdLst>
                <a:gd name="T0" fmla="*/ 75 w 75"/>
                <a:gd name="T1" fmla="*/ 2 h 23"/>
                <a:gd name="T2" fmla="*/ 73 w 75"/>
                <a:gd name="T3" fmla="*/ 6 h 23"/>
                <a:gd name="T4" fmla="*/ 4 w 75"/>
                <a:gd name="T5" fmla="*/ 23 h 23"/>
                <a:gd name="T6" fmla="*/ 0 w 75"/>
                <a:gd name="T7" fmla="*/ 20 h 23"/>
                <a:gd name="T8" fmla="*/ 3 w 75"/>
                <a:gd name="T9" fmla="*/ 17 h 23"/>
                <a:gd name="T10" fmla="*/ 71 w 75"/>
                <a:gd name="T11" fmla="*/ 0 h 23"/>
                <a:gd name="T12" fmla="*/ 75 w 75"/>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75" h="23">
                  <a:moveTo>
                    <a:pt x="75" y="2"/>
                  </a:moveTo>
                  <a:cubicBezTo>
                    <a:pt x="75" y="4"/>
                    <a:pt x="74" y="6"/>
                    <a:pt x="73" y="6"/>
                  </a:cubicBezTo>
                  <a:cubicBezTo>
                    <a:pt x="4" y="23"/>
                    <a:pt x="4" y="23"/>
                    <a:pt x="4" y="23"/>
                  </a:cubicBezTo>
                  <a:cubicBezTo>
                    <a:pt x="2" y="23"/>
                    <a:pt x="1" y="22"/>
                    <a:pt x="0" y="20"/>
                  </a:cubicBezTo>
                  <a:cubicBezTo>
                    <a:pt x="0" y="19"/>
                    <a:pt x="1" y="17"/>
                    <a:pt x="3" y="17"/>
                  </a:cubicBezTo>
                  <a:cubicBezTo>
                    <a:pt x="71" y="0"/>
                    <a:pt x="71" y="0"/>
                    <a:pt x="71" y="0"/>
                  </a:cubicBezTo>
                  <a:cubicBezTo>
                    <a:pt x="73" y="0"/>
                    <a:pt x="75" y="1"/>
                    <a:pt x="75" y="2"/>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08">
              <a:extLst>
                <a:ext uri="{FF2B5EF4-FFF2-40B4-BE49-F238E27FC236}">
                  <a16:creationId xmlns:a16="http://schemas.microsoft.com/office/drawing/2014/main" id="{3513611E-7C78-3197-CAFD-145CCF40D110}"/>
                </a:ext>
              </a:extLst>
            </p:cNvPr>
            <p:cNvSpPr>
              <a:spLocks/>
            </p:cNvSpPr>
            <p:nvPr/>
          </p:nvSpPr>
          <p:spPr bwMode="auto">
            <a:xfrm>
              <a:off x="5003800" y="2355850"/>
              <a:ext cx="46038" cy="125413"/>
            </a:xfrm>
            <a:custGeom>
              <a:avLst/>
              <a:gdLst>
                <a:gd name="T0" fmla="*/ 6 w 12"/>
                <a:gd name="T1" fmla="*/ 1 h 33"/>
                <a:gd name="T2" fmla="*/ 0 w 12"/>
                <a:gd name="T3" fmla="*/ 0 h 33"/>
                <a:gd name="T4" fmla="*/ 0 w 12"/>
                <a:gd name="T5" fmla="*/ 26 h 33"/>
                <a:gd name="T6" fmla="*/ 6 w 12"/>
                <a:gd name="T7" fmla="*/ 33 h 33"/>
                <a:gd name="T8" fmla="*/ 12 w 12"/>
                <a:gd name="T9" fmla="*/ 26 h 33"/>
                <a:gd name="T10" fmla="*/ 12 w 12"/>
                <a:gd name="T11" fmla="*/ 0 h 33"/>
                <a:gd name="T12" fmla="*/ 6 w 12"/>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2" h="33">
                  <a:moveTo>
                    <a:pt x="6" y="1"/>
                  </a:moveTo>
                  <a:cubicBezTo>
                    <a:pt x="4" y="1"/>
                    <a:pt x="2" y="0"/>
                    <a:pt x="0" y="0"/>
                  </a:cubicBezTo>
                  <a:cubicBezTo>
                    <a:pt x="0" y="26"/>
                    <a:pt x="0" y="26"/>
                    <a:pt x="0" y="26"/>
                  </a:cubicBezTo>
                  <a:cubicBezTo>
                    <a:pt x="0" y="30"/>
                    <a:pt x="2" y="33"/>
                    <a:pt x="6" y="33"/>
                  </a:cubicBezTo>
                  <a:cubicBezTo>
                    <a:pt x="10" y="33"/>
                    <a:pt x="12" y="30"/>
                    <a:pt x="12" y="26"/>
                  </a:cubicBezTo>
                  <a:cubicBezTo>
                    <a:pt x="12" y="0"/>
                    <a:pt x="12" y="0"/>
                    <a:pt x="12" y="0"/>
                  </a:cubicBezTo>
                  <a:cubicBezTo>
                    <a:pt x="10" y="0"/>
                    <a:pt x="8" y="1"/>
                    <a:pt x="6" y="1"/>
                  </a:cubicBezTo>
                  <a:close/>
                </a:path>
              </a:pathLst>
            </a:custGeom>
            <a:solidFill>
              <a:srgbClr val="B6B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Oval 109">
              <a:extLst>
                <a:ext uri="{FF2B5EF4-FFF2-40B4-BE49-F238E27FC236}">
                  <a16:creationId xmlns:a16="http://schemas.microsoft.com/office/drawing/2014/main" id="{8B33828C-7F87-F9D9-8D15-2B3063EAC26E}"/>
                </a:ext>
              </a:extLst>
            </p:cNvPr>
            <p:cNvSpPr>
              <a:spLocks noChangeArrowheads="1"/>
            </p:cNvSpPr>
            <p:nvPr/>
          </p:nvSpPr>
          <p:spPr bwMode="auto">
            <a:xfrm>
              <a:off x="4954588" y="2212975"/>
              <a:ext cx="144463" cy="147638"/>
            </a:xfrm>
            <a:prstGeom prst="ellipse">
              <a:avLst/>
            </a:pr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10">
              <a:extLst>
                <a:ext uri="{FF2B5EF4-FFF2-40B4-BE49-F238E27FC236}">
                  <a16:creationId xmlns:a16="http://schemas.microsoft.com/office/drawing/2014/main" id="{388A3808-24A7-F5EB-363C-6F98E23A3EDD}"/>
                </a:ext>
              </a:extLst>
            </p:cNvPr>
            <p:cNvSpPr>
              <a:spLocks/>
            </p:cNvSpPr>
            <p:nvPr/>
          </p:nvSpPr>
          <p:spPr bwMode="auto">
            <a:xfrm>
              <a:off x="4954588" y="2212975"/>
              <a:ext cx="122238" cy="120650"/>
            </a:xfrm>
            <a:custGeom>
              <a:avLst/>
              <a:gdLst>
                <a:gd name="T0" fmla="*/ 19 w 32"/>
                <a:gd name="T1" fmla="*/ 0 h 32"/>
                <a:gd name="T2" fmla="*/ 0 w 32"/>
                <a:gd name="T3" fmla="*/ 20 h 32"/>
                <a:gd name="T4" fmla="*/ 4 w 32"/>
                <a:gd name="T5" fmla="*/ 32 h 32"/>
                <a:gd name="T6" fmla="*/ 32 w 32"/>
                <a:gd name="T7" fmla="*/ 5 h 32"/>
                <a:gd name="T8" fmla="*/ 19 w 32"/>
                <a:gd name="T9" fmla="*/ 0 h 32"/>
              </a:gdLst>
              <a:ahLst/>
              <a:cxnLst>
                <a:cxn ang="0">
                  <a:pos x="T0" y="T1"/>
                </a:cxn>
                <a:cxn ang="0">
                  <a:pos x="T2" y="T3"/>
                </a:cxn>
                <a:cxn ang="0">
                  <a:pos x="T4" y="T5"/>
                </a:cxn>
                <a:cxn ang="0">
                  <a:pos x="T6" y="T7"/>
                </a:cxn>
                <a:cxn ang="0">
                  <a:pos x="T8" y="T9"/>
                </a:cxn>
              </a:cxnLst>
              <a:rect l="0" t="0" r="r" b="b"/>
              <a:pathLst>
                <a:path w="32" h="32">
                  <a:moveTo>
                    <a:pt x="19" y="0"/>
                  </a:moveTo>
                  <a:cubicBezTo>
                    <a:pt x="8" y="0"/>
                    <a:pt x="0" y="9"/>
                    <a:pt x="0" y="20"/>
                  </a:cubicBezTo>
                  <a:cubicBezTo>
                    <a:pt x="0" y="24"/>
                    <a:pt x="2" y="29"/>
                    <a:pt x="4" y="32"/>
                  </a:cubicBezTo>
                  <a:cubicBezTo>
                    <a:pt x="32" y="5"/>
                    <a:pt x="32" y="5"/>
                    <a:pt x="32" y="5"/>
                  </a:cubicBezTo>
                  <a:cubicBezTo>
                    <a:pt x="28" y="2"/>
                    <a:pt x="24" y="0"/>
                    <a:pt x="19" y="0"/>
                  </a:cubicBez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0" name="Group 139">
            <a:extLst>
              <a:ext uri="{FF2B5EF4-FFF2-40B4-BE49-F238E27FC236}">
                <a16:creationId xmlns:a16="http://schemas.microsoft.com/office/drawing/2014/main" id="{216BCFA5-274C-B98A-5107-2D80CC4E444C}"/>
              </a:ext>
            </a:extLst>
          </p:cNvPr>
          <p:cNvGrpSpPr/>
          <p:nvPr/>
        </p:nvGrpSpPr>
        <p:grpSpPr>
          <a:xfrm>
            <a:off x="4943638" y="1908197"/>
            <a:ext cx="297456" cy="297457"/>
            <a:chOff x="6773863" y="639763"/>
            <a:chExt cx="771525" cy="771526"/>
          </a:xfrm>
          <a:effectLst>
            <a:outerShdw dist="38100" dir="2700000" algn="tl" rotWithShape="0">
              <a:prstClr val="black">
                <a:alpha val="20000"/>
              </a:prstClr>
            </a:outerShdw>
          </a:effectLst>
        </p:grpSpPr>
        <p:sp>
          <p:nvSpPr>
            <p:cNvPr id="142" name="Freeform 54">
              <a:extLst>
                <a:ext uri="{FF2B5EF4-FFF2-40B4-BE49-F238E27FC236}">
                  <a16:creationId xmlns:a16="http://schemas.microsoft.com/office/drawing/2014/main" id="{6A044999-BCCD-E9B3-A33A-85178335093A}"/>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55">
              <a:extLst>
                <a:ext uri="{FF2B5EF4-FFF2-40B4-BE49-F238E27FC236}">
                  <a16:creationId xmlns:a16="http://schemas.microsoft.com/office/drawing/2014/main" id="{E949CA6B-04BD-2F54-BF64-77B8CFB06621}"/>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56">
              <a:extLst>
                <a:ext uri="{FF2B5EF4-FFF2-40B4-BE49-F238E27FC236}">
                  <a16:creationId xmlns:a16="http://schemas.microsoft.com/office/drawing/2014/main" id="{CFECAED2-7945-B470-F103-47E3817BEFF6}"/>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Rectangle 57">
              <a:extLst>
                <a:ext uri="{FF2B5EF4-FFF2-40B4-BE49-F238E27FC236}">
                  <a16:creationId xmlns:a16="http://schemas.microsoft.com/office/drawing/2014/main" id="{EB525394-760C-F960-5C1C-6C5CD9AB0A51}"/>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Rectangle 58">
              <a:extLst>
                <a:ext uri="{FF2B5EF4-FFF2-40B4-BE49-F238E27FC236}">
                  <a16:creationId xmlns:a16="http://schemas.microsoft.com/office/drawing/2014/main" id="{8670368F-7A7F-D835-02E0-A071CE8F7762}"/>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Rectangle 59">
              <a:extLst>
                <a:ext uri="{FF2B5EF4-FFF2-40B4-BE49-F238E27FC236}">
                  <a16:creationId xmlns:a16="http://schemas.microsoft.com/office/drawing/2014/main" id="{EDC72816-C10E-6842-6B6C-DF5ECE3F3603}"/>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Rectangle 60">
              <a:extLst>
                <a:ext uri="{FF2B5EF4-FFF2-40B4-BE49-F238E27FC236}">
                  <a16:creationId xmlns:a16="http://schemas.microsoft.com/office/drawing/2014/main" id="{4A22A0A1-F346-8A83-A738-6A26A2140151}"/>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Rectangle 61">
              <a:extLst>
                <a:ext uri="{FF2B5EF4-FFF2-40B4-BE49-F238E27FC236}">
                  <a16:creationId xmlns:a16="http://schemas.microsoft.com/office/drawing/2014/main" id="{52A8AFBB-0B63-9667-4C9A-38F8F9E5EBC8}"/>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Rectangle 62">
              <a:extLst>
                <a:ext uri="{FF2B5EF4-FFF2-40B4-BE49-F238E27FC236}">
                  <a16:creationId xmlns:a16="http://schemas.microsoft.com/office/drawing/2014/main" id="{197EECFE-F20A-98FD-6C79-E38E621142E2}"/>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Rectangle 63">
              <a:extLst>
                <a:ext uri="{FF2B5EF4-FFF2-40B4-BE49-F238E27FC236}">
                  <a16:creationId xmlns:a16="http://schemas.microsoft.com/office/drawing/2014/main" id="{9F57A1F7-1B3D-62F5-762D-D6EE0FFC5501}"/>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Rectangle 64">
              <a:extLst>
                <a:ext uri="{FF2B5EF4-FFF2-40B4-BE49-F238E27FC236}">
                  <a16:creationId xmlns:a16="http://schemas.microsoft.com/office/drawing/2014/main" id="{5ADDAED8-1C35-2372-9D41-4E290BA1DF80}"/>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Rectangle 65">
              <a:extLst>
                <a:ext uri="{FF2B5EF4-FFF2-40B4-BE49-F238E27FC236}">
                  <a16:creationId xmlns:a16="http://schemas.microsoft.com/office/drawing/2014/main" id="{31943D31-4556-BAE1-0481-37F5517752BC}"/>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Rectangle 66">
              <a:extLst>
                <a:ext uri="{FF2B5EF4-FFF2-40B4-BE49-F238E27FC236}">
                  <a16:creationId xmlns:a16="http://schemas.microsoft.com/office/drawing/2014/main" id="{AB211900-BB31-D1C5-EE8F-55311D77E0C6}"/>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Rectangle 67">
              <a:extLst>
                <a:ext uri="{FF2B5EF4-FFF2-40B4-BE49-F238E27FC236}">
                  <a16:creationId xmlns:a16="http://schemas.microsoft.com/office/drawing/2014/main" id="{784DC6AD-563F-0292-F9E1-9927A19DCFEF}"/>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Rectangle 68">
              <a:extLst>
                <a:ext uri="{FF2B5EF4-FFF2-40B4-BE49-F238E27FC236}">
                  <a16:creationId xmlns:a16="http://schemas.microsoft.com/office/drawing/2014/main" id="{038E3B80-1646-3EF9-2EB8-6FF9CEEC7C4E}"/>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69">
              <a:extLst>
                <a:ext uri="{FF2B5EF4-FFF2-40B4-BE49-F238E27FC236}">
                  <a16:creationId xmlns:a16="http://schemas.microsoft.com/office/drawing/2014/main" id="{20D9AC78-94F5-81DC-7E76-871E7C37CE6C}"/>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70">
              <a:extLst>
                <a:ext uri="{FF2B5EF4-FFF2-40B4-BE49-F238E27FC236}">
                  <a16:creationId xmlns:a16="http://schemas.microsoft.com/office/drawing/2014/main" id="{666A0468-A7A6-1F5D-8DD1-2D0DC1773B5B}"/>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71">
              <a:extLst>
                <a:ext uri="{FF2B5EF4-FFF2-40B4-BE49-F238E27FC236}">
                  <a16:creationId xmlns:a16="http://schemas.microsoft.com/office/drawing/2014/main" id="{D7990783-F924-AA88-5D3B-6EB2EDEE267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 name="Title 1">
            <a:extLst>
              <a:ext uri="{FF2B5EF4-FFF2-40B4-BE49-F238E27FC236}">
                <a16:creationId xmlns:a16="http://schemas.microsoft.com/office/drawing/2014/main" id="{C1E2801C-8D9D-0D45-1534-E30C007840AD}"/>
              </a:ext>
            </a:extLst>
          </p:cNvPr>
          <p:cNvSpPr txBox="1">
            <a:spLocks/>
          </p:cNvSpPr>
          <p:nvPr/>
        </p:nvSpPr>
        <p:spPr>
          <a:xfrm>
            <a:off x="459684" y="1499203"/>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ARM templates to deploy and manage Logic Apps, as it allows for versioning and repeatable deployments</a:t>
            </a:r>
          </a:p>
        </p:txBody>
      </p:sp>
      <p:sp>
        <p:nvSpPr>
          <p:cNvPr id="6" name="Title 1">
            <a:extLst>
              <a:ext uri="{FF2B5EF4-FFF2-40B4-BE49-F238E27FC236}">
                <a16:creationId xmlns:a16="http://schemas.microsoft.com/office/drawing/2014/main" id="{B59E7CF3-0BA0-D117-2A81-06A563596180}"/>
              </a:ext>
            </a:extLst>
          </p:cNvPr>
          <p:cNvSpPr txBox="1">
            <a:spLocks/>
          </p:cNvSpPr>
          <p:nvPr/>
        </p:nvSpPr>
        <p:spPr>
          <a:xfrm>
            <a:off x="246583" y="3117162"/>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Monitor to collect and analyze log data, and set up alerts for important events</a:t>
            </a:r>
          </a:p>
        </p:txBody>
      </p:sp>
      <p:sp>
        <p:nvSpPr>
          <p:cNvPr id="7" name="Title 1">
            <a:extLst>
              <a:ext uri="{FF2B5EF4-FFF2-40B4-BE49-F238E27FC236}">
                <a16:creationId xmlns:a16="http://schemas.microsoft.com/office/drawing/2014/main" id="{68FECC1F-4206-4503-8D24-E0AC1650EC16}"/>
              </a:ext>
            </a:extLst>
          </p:cNvPr>
          <p:cNvSpPr txBox="1">
            <a:spLocks/>
          </p:cNvSpPr>
          <p:nvPr/>
        </p:nvSpPr>
        <p:spPr>
          <a:xfrm>
            <a:off x="260179" y="4415316"/>
            <a:ext cx="2450059" cy="73991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ARM policies to enforce compliance and governance policies on resources.</a:t>
            </a:r>
          </a:p>
        </p:txBody>
      </p:sp>
      <p:sp>
        <p:nvSpPr>
          <p:cNvPr id="8" name="Title 1">
            <a:extLst>
              <a:ext uri="{FF2B5EF4-FFF2-40B4-BE49-F238E27FC236}">
                <a16:creationId xmlns:a16="http://schemas.microsoft.com/office/drawing/2014/main" id="{43AF44D5-7585-70E1-9ABD-5B3AC6B7935C}"/>
              </a:ext>
            </a:extLst>
          </p:cNvPr>
          <p:cNvSpPr txBox="1">
            <a:spLocks/>
          </p:cNvSpPr>
          <p:nvPr/>
        </p:nvSpPr>
        <p:spPr>
          <a:xfrm>
            <a:off x="9269639" y="4518155"/>
            <a:ext cx="2247595" cy="75865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DevOps to manage the code, testing, and deployment of Logic Apps.</a:t>
            </a:r>
          </a:p>
        </p:txBody>
      </p:sp>
      <p:sp>
        <p:nvSpPr>
          <p:cNvPr id="9" name="Title 1">
            <a:extLst>
              <a:ext uri="{FF2B5EF4-FFF2-40B4-BE49-F238E27FC236}">
                <a16:creationId xmlns:a16="http://schemas.microsoft.com/office/drawing/2014/main" id="{7BC50EFB-67AF-E4AB-39F0-47ADA8264C4E}"/>
              </a:ext>
            </a:extLst>
          </p:cNvPr>
          <p:cNvSpPr txBox="1">
            <a:spLocks/>
          </p:cNvSpPr>
          <p:nvPr/>
        </p:nvSpPr>
        <p:spPr>
          <a:xfrm>
            <a:off x="9476929" y="3159623"/>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Key Vault to store and manage secrets and certificates that are used by Logic Apps</a:t>
            </a:r>
          </a:p>
        </p:txBody>
      </p:sp>
      <p:sp>
        <p:nvSpPr>
          <p:cNvPr id="10" name="Title 1">
            <a:extLst>
              <a:ext uri="{FF2B5EF4-FFF2-40B4-BE49-F238E27FC236}">
                <a16:creationId xmlns:a16="http://schemas.microsoft.com/office/drawing/2014/main" id="{CABDD8B9-F576-B5CF-2008-29B8E03D151B}"/>
              </a:ext>
            </a:extLst>
          </p:cNvPr>
          <p:cNvSpPr txBox="1">
            <a:spLocks/>
          </p:cNvSpPr>
          <p:nvPr/>
        </p:nvSpPr>
        <p:spPr>
          <a:xfrm>
            <a:off x="9012145" y="1385480"/>
            <a:ext cx="2450059" cy="81742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Choosing between pay as you go (consumption based) or standard logic apps is crucial. </a:t>
            </a:r>
          </a:p>
        </p:txBody>
      </p:sp>
      <p:pic>
        <p:nvPicPr>
          <p:cNvPr id="12" name="Picture 2">
            <a:extLst>
              <a:ext uri="{FF2B5EF4-FFF2-40B4-BE49-F238E27FC236}">
                <a16:creationId xmlns:a16="http://schemas.microsoft.com/office/drawing/2014/main" id="{ED5B9ADE-998D-C058-6647-08FB53323D40}"/>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4EE2-16B6-143E-0629-A40134E49794}"/>
            </a:ext>
          </a:extLst>
        </p:cNvPr>
        <p:cNvGrpSpPr/>
        <p:nvPr/>
      </p:nvGrpSpPr>
      <p:grpSpPr>
        <a:xfrm>
          <a:off x="0" y="0"/>
          <a:ext cx="0" cy="0"/>
          <a:chOff x="0" y="0"/>
          <a:chExt cx="0" cy="0"/>
        </a:xfrm>
      </p:grpSpPr>
      <p:sp>
        <p:nvSpPr>
          <p:cNvPr id="44" name="Rectángulo redondeado 14">
            <a:extLst>
              <a:ext uri="{FF2B5EF4-FFF2-40B4-BE49-F238E27FC236}">
                <a16:creationId xmlns:a16="http://schemas.microsoft.com/office/drawing/2014/main" id="{0E5463B4-DD54-D325-EA51-BC3D09FB3C9B}"/>
              </a:ext>
            </a:extLst>
          </p:cNvPr>
          <p:cNvSpPr/>
          <p:nvPr/>
        </p:nvSpPr>
        <p:spPr>
          <a:xfrm>
            <a:off x="207123" y="215979"/>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hidden="1">
            <a:extLst>
              <a:ext uri="{FF2B5EF4-FFF2-40B4-BE49-F238E27FC236}">
                <a16:creationId xmlns:a16="http://schemas.microsoft.com/office/drawing/2014/main" id="{8280783E-E5C5-BA1F-1200-0E09B7088F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8280783E-E5C5-BA1F-1200-0E09B7088F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87758D4-7C9E-62AE-6990-F8827AE253A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6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34" name="Freeform 46">
            <a:extLst>
              <a:ext uri="{FF2B5EF4-FFF2-40B4-BE49-F238E27FC236}">
                <a16:creationId xmlns:a16="http://schemas.microsoft.com/office/drawing/2014/main" id="{7267908E-B93E-FBFE-80BC-8B457243F0A5}"/>
              </a:ext>
            </a:extLst>
          </p:cNvPr>
          <p:cNvSpPr/>
          <p:nvPr/>
        </p:nvSpPr>
        <p:spPr>
          <a:xfrm>
            <a:off x="3821195" y="1724179"/>
            <a:ext cx="2549756"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6">
            <a:extLst>
              <a:ext uri="{FF2B5EF4-FFF2-40B4-BE49-F238E27FC236}">
                <a16:creationId xmlns:a16="http://schemas.microsoft.com/office/drawing/2014/main" id="{D689DDBF-D93D-57FC-B003-95CC78423DB1}"/>
              </a:ext>
            </a:extLst>
          </p:cNvPr>
          <p:cNvSpPr/>
          <p:nvPr/>
        </p:nvSpPr>
        <p:spPr>
          <a:xfrm>
            <a:off x="3796382" y="3193639"/>
            <a:ext cx="2235164"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6">
            <a:extLst>
              <a:ext uri="{FF2B5EF4-FFF2-40B4-BE49-F238E27FC236}">
                <a16:creationId xmlns:a16="http://schemas.microsoft.com/office/drawing/2014/main" id="{BC34DCDC-1AD4-DB82-631C-4BE93684D351}"/>
              </a:ext>
            </a:extLst>
          </p:cNvPr>
          <p:cNvSpPr/>
          <p:nvPr/>
        </p:nvSpPr>
        <p:spPr>
          <a:xfrm>
            <a:off x="3801051" y="4485474"/>
            <a:ext cx="272385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D6A19B26-336A-3F66-09FD-8386DB77B7D6}"/>
              </a:ext>
            </a:extLst>
          </p:cNvPr>
          <p:cNvSpPr>
            <a:spLocks noGrp="1"/>
          </p:cNvSpPr>
          <p:nvPr>
            <p:ph type="title"/>
          </p:nvPr>
        </p:nvSpPr>
        <p:spPr>
          <a:xfrm>
            <a:off x="498955" y="327363"/>
            <a:ext cx="9569056" cy="1123583"/>
          </a:xfrm>
        </p:spPr>
        <p:txBody>
          <a:bodyPr lIns="0" rIns="0">
            <a:noAutofit/>
          </a:bodyPr>
          <a:lstStyle/>
          <a:p>
            <a:pPr algn="l"/>
            <a:r>
              <a:rPr lang="en-US" sz="6000" b="1">
                <a:solidFill>
                  <a:schemeClr val="tx1"/>
                </a:solidFill>
                <a:latin typeface="Segoe UI" panose="020B0502040204020203" pitchFamily="34" charset="0"/>
                <a:cs typeface="Segoe UI" panose="020B0502040204020203" pitchFamily="34" charset="0"/>
              </a:rPr>
              <a:t>How to Handle Errors</a:t>
            </a:r>
          </a:p>
        </p:txBody>
      </p:sp>
      <p:sp>
        <p:nvSpPr>
          <p:cNvPr id="94" name="Slide Number Placeholder 93">
            <a:extLst>
              <a:ext uri="{FF2B5EF4-FFF2-40B4-BE49-F238E27FC236}">
                <a16:creationId xmlns:a16="http://schemas.microsoft.com/office/drawing/2014/main" id="{24410DF0-1475-2DE4-0760-0FCAC7E46CD3}"/>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41</a:t>
            </a:fld>
            <a:endParaRPr lang="en-US"/>
          </a:p>
        </p:txBody>
      </p:sp>
      <p:sp>
        <p:nvSpPr>
          <p:cNvPr id="16" name="Title 1">
            <a:extLst>
              <a:ext uri="{FF2B5EF4-FFF2-40B4-BE49-F238E27FC236}">
                <a16:creationId xmlns:a16="http://schemas.microsoft.com/office/drawing/2014/main" id="{9F0F5058-6CAF-22B2-A0ED-857790F01846}"/>
              </a:ext>
            </a:extLst>
          </p:cNvPr>
          <p:cNvSpPr txBox="1">
            <a:spLocks/>
          </p:cNvSpPr>
          <p:nvPr/>
        </p:nvSpPr>
        <p:spPr>
          <a:xfrm>
            <a:off x="803586" y="1694662"/>
            <a:ext cx="2559051" cy="322645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a:latin typeface="Segoe UI" panose="020B0502040204020203" pitchFamily="34" charset="0"/>
                <a:cs typeface="Segoe UI" panose="020B0502040204020203" pitchFamily="34" charset="0"/>
              </a:rPr>
              <a:t>Understanding and managing errors is crucial in maintaining the efficiency and reliability of your APIs. Proper error handling not only improves user experience but also aids in the rapid resolution of potential issues, ensuring system robustness. </a:t>
            </a:r>
          </a:p>
        </p:txBody>
      </p:sp>
      <p:sp>
        <p:nvSpPr>
          <p:cNvPr id="27" name="Arc 26">
            <a:extLst>
              <a:ext uri="{FF2B5EF4-FFF2-40B4-BE49-F238E27FC236}">
                <a16:creationId xmlns:a16="http://schemas.microsoft.com/office/drawing/2014/main" id="{20074DCD-1A70-4208-4A7A-0600991143B1}"/>
              </a:ext>
            </a:extLst>
          </p:cNvPr>
          <p:cNvSpPr/>
          <p:nvPr/>
        </p:nvSpPr>
        <p:spPr>
          <a:xfrm>
            <a:off x="3862388" y="1195388"/>
            <a:ext cx="4467224" cy="4467224"/>
          </a:xfrm>
          <a:prstGeom prst="arc">
            <a:avLst>
              <a:gd name="adj1" fmla="val 14589245"/>
              <a:gd name="adj2" fmla="val 11716576"/>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11C32C77-4E04-D2A1-ECC5-442CB3C09C26}"/>
              </a:ext>
            </a:extLst>
          </p:cNvPr>
          <p:cNvGrpSpPr/>
          <p:nvPr/>
        </p:nvGrpSpPr>
        <p:grpSpPr>
          <a:xfrm>
            <a:off x="3669923" y="1604658"/>
            <a:ext cx="971518" cy="971518"/>
            <a:chOff x="7187500" y="839949"/>
            <a:chExt cx="1422400" cy="1422400"/>
          </a:xfrm>
        </p:grpSpPr>
        <p:sp>
          <p:nvSpPr>
            <p:cNvPr id="18" name="Oval 17">
              <a:extLst>
                <a:ext uri="{FF2B5EF4-FFF2-40B4-BE49-F238E27FC236}">
                  <a16:creationId xmlns:a16="http://schemas.microsoft.com/office/drawing/2014/main" id="{FF01CED8-91B0-7A97-F39C-96EA8DCD3EF2}"/>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9F0ECE-FAB9-D9FF-3284-7ABF3C1BA160}"/>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D0A71F9-5C27-3FB5-EEEB-2CA1DDCFA25C}"/>
              </a:ext>
            </a:extLst>
          </p:cNvPr>
          <p:cNvGrpSpPr/>
          <p:nvPr/>
        </p:nvGrpSpPr>
        <p:grpSpPr>
          <a:xfrm>
            <a:off x="3649779" y="4379683"/>
            <a:ext cx="971518" cy="971518"/>
            <a:chOff x="7187500" y="839949"/>
            <a:chExt cx="1422400" cy="1422400"/>
          </a:xfrm>
        </p:grpSpPr>
        <p:sp>
          <p:nvSpPr>
            <p:cNvPr id="22" name="Oval 21">
              <a:extLst>
                <a:ext uri="{FF2B5EF4-FFF2-40B4-BE49-F238E27FC236}">
                  <a16:creationId xmlns:a16="http://schemas.microsoft.com/office/drawing/2014/main" id="{BC30F8D2-D619-D940-0553-8CA1F7B1CDB0}"/>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81F9ED-B7B5-5F0A-B7BB-5451636F2823}"/>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777772F-D305-FEC5-BCCD-ED00F40E3ECE}"/>
              </a:ext>
            </a:extLst>
          </p:cNvPr>
          <p:cNvGrpSpPr/>
          <p:nvPr/>
        </p:nvGrpSpPr>
        <p:grpSpPr>
          <a:xfrm>
            <a:off x="3669923" y="2911782"/>
            <a:ext cx="971518" cy="971518"/>
            <a:chOff x="7187500" y="839949"/>
            <a:chExt cx="1422400" cy="1422400"/>
          </a:xfrm>
        </p:grpSpPr>
        <p:sp>
          <p:nvSpPr>
            <p:cNvPr id="25" name="Oval 24">
              <a:extLst>
                <a:ext uri="{FF2B5EF4-FFF2-40B4-BE49-F238E27FC236}">
                  <a16:creationId xmlns:a16="http://schemas.microsoft.com/office/drawing/2014/main" id="{C6E8AE60-0D1C-D992-EE8D-D4310454B6D8}"/>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EBF0D1-F698-6BE2-E04D-F6D73FC4634D}"/>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itle 1">
            <a:extLst>
              <a:ext uri="{FF2B5EF4-FFF2-40B4-BE49-F238E27FC236}">
                <a16:creationId xmlns:a16="http://schemas.microsoft.com/office/drawing/2014/main" id="{1CE8EEC6-D170-9447-E55F-D8913FCD05B8}"/>
              </a:ext>
            </a:extLst>
          </p:cNvPr>
          <p:cNvSpPr txBox="1">
            <a:spLocks/>
          </p:cNvSpPr>
          <p:nvPr/>
        </p:nvSpPr>
        <p:spPr>
          <a:xfrm>
            <a:off x="4773197" y="1741065"/>
            <a:ext cx="1541185" cy="59070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Error Identification</a:t>
            </a:r>
          </a:p>
        </p:txBody>
      </p:sp>
      <p:sp>
        <p:nvSpPr>
          <p:cNvPr id="32" name="Title 1">
            <a:extLst>
              <a:ext uri="{FF2B5EF4-FFF2-40B4-BE49-F238E27FC236}">
                <a16:creationId xmlns:a16="http://schemas.microsoft.com/office/drawing/2014/main" id="{7DDC9ECC-C37A-7608-9CE2-1C35B46A475A}"/>
              </a:ext>
            </a:extLst>
          </p:cNvPr>
          <p:cNvSpPr txBox="1">
            <a:spLocks/>
          </p:cNvSpPr>
          <p:nvPr/>
        </p:nvSpPr>
        <p:spPr>
          <a:xfrm>
            <a:off x="4892120" y="4592624"/>
            <a:ext cx="1458686" cy="55525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User Comm / Resolution</a:t>
            </a:r>
          </a:p>
        </p:txBody>
      </p:sp>
      <p:sp>
        <p:nvSpPr>
          <p:cNvPr id="33" name="Title 1">
            <a:extLst>
              <a:ext uri="{FF2B5EF4-FFF2-40B4-BE49-F238E27FC236}">
                <a16:creationId xmlns:a16="http://schemas.microsoft.com/office/drawing/2014/main" id="{7F30AB4B-B8F0-3DDB-6E05-EBCBB7373587}"/>
              </a:ext>
            </a:extLst>
          </p:cNvPr>
          <p:cNvSpPr txBox="1">
            <a:spLocks/>
          </p:cNvSpPr>
          <p:nvPr/>
        </p:nvSpPr>
        <p:spPr>
          <a:xfrm>
            <a:off x="4845733" y="3244333"/>
            <a:ext cx="1150383"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Error Logging</a:t>
            </a:r>
          </a:p>
        </p:txBody>
      </p:sp>
      <p:sp>
        <p:nvSpPr>
          <p:cNvPr id="37" name="Title 1">
            <a:extLst>
              <a:ext uri="{FF2B5EF4-FFF2-40B4-BE49-F238E27FC236}">
                <a16:creationId xmlns:a16="http://schemas.microsoft.com/office/drawing/2014/main" id="{492325D3-ECA5-5316-35ED-01A685F2A969}"/>
              </a:ext>
            </a:extLst>
          </p:cNvPr>
          <p:cNvSpPr txBox="1">
            <a:spLocks/>
          </p:cNvSpPr>
          <p:nvPr/>
        </p:nvSpPr>
        <p:spPr>
          <a:xfrm>
            <a:off x="6419522" y="1394142"/>
            <a:ext cx="2360365" cy="103853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Automate detection</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Alert mechanisms for real time notifications</a:t>
            </a:r>
          </a:p>
        </p:txBody>
      </p:sp>
      <p:sp>
        <p:nvSpPr>
          <p:cNvPr id="38" name="Title 1">
            <a:extLst>
              <a:ext uri="{FF2B5EF4-FFF2-40B4-BE49-F238E27FC236}">
                <a16:creationId xmlns:a16="http://schemas.microsoft.com/office/drawing/2014/main" id="{38EE0876-FC59-5FF2-081C-CC3077F15525}"/>
              </a:ext>
            </a:extLst>
          </p:cNvPr>
          <p:cNvSpPr txBox="1">
            <a:spLocks/>
          </p:cNvSpPr>
          <p:nvPr/>
        </p:nvSpPr>
        <p:spPr>
          <a:xfrm>
            <a:off x="6047173" y="2995688"/>
            <a:ext cx="1782688" cy="109924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Comprehensive logging</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Analytics</a:t>
            </a:r>
          </a:p>
        </p:txBody>
      </p:sp>
      <p:sp>
        <p:nvSpPr>
          <p:cNvPr id="39" name="Title 1">
            <a:extLst>
              <a:ext uri="{FF2B5EF4-FFF2-40B4-BE49-F238E27FC236}">
                <a16:creationId xmlns:a16="http://schemas.microsoft.com/office/drawing/2014/main" id="{5260961D-C923-2C4E-C0AB-05B3BFCE1DAE}"/>
              </a:ext>
            </a:extLst>
          </p:cNvPr>
          <p:cNvSpPr txBox="1">
            <a:spLocks/>
          </p:cNvSpPr>
          <p:nvPr/>
        </p:nvSpPr>
        <p:spPr>
          <a:xfrm>
            <a:off x="6764599" y="4248909"/>
            <a:ext cx="2130524" cy="134442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Tailored communications</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Swift resolution practices</a:t>
            </a:r>
          </a:p>
        </p:txBody>
      </p:sp>
      <p:pic>
        <p:nvPicPr>
          <p:cNvPr id="7" name="Picture 2">
            <a:extLst>
              <a:ext uri="{FF2B5EF4-FFF2-40B4-BE49-F238E27FC236}">
                <a16:creationId xmlns:a16="http://schemas.microsoft.com/office/drawing/2014/main" id="{0749DE35-42C7-E1BD-0C97-0AF701653941}"/>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A600BF44-2BB8-9CA2-68BD-03AF7549CFB9}"/>
              </a:ext>
            </a:extLst>
          </p:cNvPr>
          <p:cNvCxnSpPr>
            <a:cxnSpLocks/>
          </p:cNvCxnSpPr>
          <p:nvPr/>
        </p:nvCxnSpPr>
        <p:spPr>
          <a:xfrm>
            <a:off x="3863076" y="2790105"/>
            <a:ext cx="4916811"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1CD907-EB5F-DFDB-994F-24A755D45288}"/>
              </a:ext>
            </a:extLst>
          </p:cNvPr>
          <p:cNvCxnSpPr>
            <a:cxnSpLocks/>
          </p:cNvCxnSpPr>
          <p:nvPr/>
        </p:nvCxnSpPr>
        <p:spPr>
          <a:xfrm>
            <a:off x="3863076" y="4248909"/>
            <a:ext cx="4916811"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615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B50F-E0E6-A035-C024-D71F5032D45B}"/>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909BCD-8FFA-98AF-381E-E40C328171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C6909BCD-8FFA-98AF-381E-E40C328171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60199129-73BF-3B5B-9384-9DC33B92AD0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1" name="Freeform 46">
            <a:extLst>
              <a:ext uri="{FF2B5EF4-FFF2-40B4-BE49-F238E27FC236}">
                <a16:creationId xmlns:a16="http://schemas.microsoft.com/office/drawing/2014/main" id="{C70243D8-F7B9-A886-6F8D-EFCCBF822A6C}"/>
              </a:ext>
            </a:extLst>
          </p:cNvPr>
          <p:cNvSpPr/>
          <p:nvPr/>
        </p:nvSpPr>
        <p:spPr>
          <a:xfrm>
            <a:off x="6107351" y="1918222"/>
            <a:ext cx="1746915" cy="353494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6">
            <a:extLst>
              <a:ext uri="{FF2B5EF4-FFF2-40B4-BE49-F238E27FC236}">
                <a16:creationId xmlns:a16="http://schemas.microsoft.com/office/drawing/2014/main" id="{9BC69F7D-0CFF-98CE-AC16-5BC1C07181E6}"/>
              </a:ext>
            </a:extLst>
          </p:cNvPr>
          <p:cNvSpPr/>
          <p:nvPr/>
        </p:nvSpPr>
        <p:spPr>
          <a:xfrm>
            <a:off x="7993128" y="1918222"/>
            <a:ext cx="1746915" cy="353494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6">
            <a:extLst>
              <a:ext uri="{FF2B5EF4-FFF2-40B4-BE49-F238E27FC236}">
                <a16:creationId xmlns:a16="http://schemas.microsoft.com/office/drawing/2014/main" id="{EE665F3A-FFBA-58E8-8335-0607AD9346AB}"/>
              </a:ext>
            </a:extLst>
          </p:cNvPr>
          <p:cNvSpPr/>
          <p:nvPr/>
        </p:nvSpPr>
        <p:spPr>
          <a:xfrm>
            <a:off x="9878905" y="1918222"/>
            <a:ext cx="1746915" cy="353494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ángulo 6175">
            <a:extLst>
              <a:ext uri="{FF2B5EF4-FFF2-40B4-BE49-F238E27FC236}">
                <a16:creationId xmlns:a16="http://schemas.microsoft.com/office/drawing/2014/main" id="{DC8853F1-35FB-DB6C-22D8-73279A0E9537}"/>
              </a:ext>
            </a:extLst>
          </p:cNvPr>
          <p:cNvSpPr/>
          <p:nvPr/>
        </p:nvSpPr>
        <p:spPr>
          <a:xfrm>
            <a:off x="0" y="-36682"/>
            <a:ext cx="12214702" cy="268384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B8EF0E-C35D-9FE1-0F14-A558426C9921}"/>
              </a:ext>
            </a:extLst>
          </p:cNvPr>
          <p:cNvSpPr/>
          <p:nvPr/>
        </p:nvSpPr>
        <p:spPr>
          <a:xfrm>
            <a:off x="3811331" y="3966102"/>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7E322145-1FD2-0665-45E8-8C667F61525C}"/>
              </a:ext>
            </a:extLst>
          </p:cNvPr>
          <p:cNvSpPr>
            <a:spLocks noGrp="1"/>
          </p:cNvSpPr>
          <p:nvPr>
            <p:ph type="title"/>
          </p:nvPr>
        </p:nvSpPr>
        <p:spPr>
          <a:xfrm>
            <a:off x="1371477" y="-155692"/>
            <a:ext cx="10224798" cy="2360618"/>
          </a:xfrm>
        </p:spPr>
        <p:txBody>
          <a:bodyPr lIns="0" rIns="0">
            <a:normAutofit/>
          </a:bodyPr>
          <a:lstStyle/>
          <a:p>
            <a:r>
              <a:rPr lang="en-US" b="1">
                <a:solidFill>
                  <a:schemeClr val="tx1"/>
                </a:solidFill>
                <a:latin typeface="Segoe UI" panose="020B0502040204020203" pitchFamily="34" charset="0"/>
                <a:cs typeface="Segoe UI" panose="020B0502040204020203" pitchFamily="34" charset="0"/>
              </a:rPr>
              <a:t>Security Considerations</a:t>
            </a:r>
          </a:p>
        </p:txBody>
      </p:sp>
      <p:sp>
        <p:nvSpPr>
          <p:cNvPr id="102" name="Slide Number Placeholder 5">
            <a:extLst>
              <a:ext uri="{FF2B5EF4-FFF2-40B4-BE49-F238E27FC236}">
                <a16:creationId xmlns:a16="http://schemas.microsoft.com/office/drawing/2014/main" id="{890B2771-CA60-3F3F-3BD2-5D31E7DAC781}"/>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42</a:t>
            </a:fld>
            <a:endParaRPr lang="en-US"/>
          </a:p>
        </p:txBody>
      </p:sp>
      <p:sp>
        <p:nvSpPr>
          <p:cNvPr id="44" name="Oval 43">
            <a:extLst>
              <a:ext uri="{FF2B5EF4-FFF2-40B4-BE49-F238E27FC236}">
                <a16:creationId xmlns:a16="http://schemas.microsoft.com/office/drawing/2014/main" id="{76B4AD1C-CDCA-4A31-CEB4-2C1B205E6F9E}"/>
              </a:ext>
            </a:extLst>
          </p:cNvPr>
          <p:cNvSpPr/>
          <p:nvPr/>
        </p:nvSpPr>
        <p:spPr>
          <a:xfrm>
            <a:off x="6495049" y="194667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286347B-46A3-6088-052B-35902651268D}"/>
              </a:ext>
            </a:extLst>
          </p:cNvPr>
          <p:cNvSpPr/>
          <p:nvPr/>
        </p:nvSpPr>
        <p:spPr>
          <a:xfrm>
            <a:off x="8380826" y="194667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AAB1EE3-C147-819C-D06B-7AB839BA09E8}"/>
              </a:ext>
            </a:extLst>
          </p:cNvPr>
          <p:cNvSpPr/>
          <p:nvPr/>
        </p:nvSpPr>
        <p:spPr>
          <a:xfrm>
            <a:off x="10266603" y="194667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0F362B-FD85-FCE5-F08B-421E9B67878F}"/>
              </a:ext>
            </a:extLst>
          </p:cNvPr>
          <p:cNvSpPr/>
          <p:nvPr/>
        </p:nvSpPr>
        <p:spPr>
          <a:xfrm>
            <a:off x="6675899" y="2130819"/>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6FADCF6-8FEA-B51F-705B-AE387ADF682A}"/>
              </a:ext>
            </a:extLst>
          </p:cNvPr>
          <p:cNvSpPr/>
          <p:nvPr/>
        </p:nvSpPr>
        <p:spPr>
          <a:xfrm>
            <a:off x="8561676" y="2130819"/>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C56B30C-A2A5-99BD-9F99-1328050F3E66}"/>
              </a:ext>
            </a:extLst>
          </p:cNvPr>
          <p:cNvSpPr/>
          <p:nvPr/>
        </p:nvSpPr>
        <p:spPr>
          <a:xfrm>
            <a:off x="10447453" y="2130819"/>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a16="http://schemas.microsoft.com/office/drawing/2014/main" id="{95A837CE-EFAE-4EE4-EE70-119387574146}"/>
              </a:ext>
            </a:extLst>
          </p:cNvPr>
          <p:cNvSpPr txBox="1">
            <a:spLocks/>
          </p:cNvSpPr>
          <p:nvPr/>
        </p:nvSpPr>
        <p:spPr>
          <a:xfrm>
            <a:off x="6124672" y="1262352"/>
            <a:ext cx="5501148" cy="10409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200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7780D1FE-A538-76C1-C52C-C17571B42504}"/>
              </a:ext>
            </a:extLst>
          </p:cNvPr>
          <p:cNvGrpSpPr/>
          <p:nvPr/>
        </p:nvGrpSpPr>
        <p:grpSpPr>
          <a:xfrm>
            <a:off x="6847631" y="2302550"/>
            <a:ext cx="259771" cy="259772"/>
            <a:chOff x="6773863" y="639763"/>
            <a:chExt cx="771525" cy="771526"/>
          </a:xfrm>
          <a:effectLst>
            <a:outerShdw dist="38100" dir="2700000" algn="tl" rotWithShape="0">
              <a:prstClr val="black">
                <a:alpha val="20000"/>
              </a:prstClr>
            </a:outerShdw>
          </a:effectLst>
        </p:grpSpPr>
        <p:sp>
          <p:nvSpPr>
            <p:cNvPr id="53" name="Freeform 54">
              <a:extLst>
                <a:ext uri="{FF2B5EF4-FFF2-40B4-BE49-F238E27FC236}">
                  <a16:creationId xmlns:a16="http://schemas.microsoft.com/office/drawing/2014/main" id="{4B1AD6A6-AD50-4C74-EF36-9F3A956D2557}"/>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5">
              <a:extLst>
                <a:ext uri="{FF2B5EF4-FFF2-40B4-BE49-F238E27FC236}">
                  <a16:creationId xmlns:a16="http://schemas.microsoft.com/office/drawing/2014/main" id="{B96E6E74-C7D9-B60B-447E-FFD779D15C2A}"/>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6">
              <a:extLst>
                <a:ext uri="{FF2B5EF4-FFF2-40B4-BE49-F238E27FC236}">
                  <a16:creationId xmlns:a16="http://schemas.microsoft.com/office/drawing/2014/main" id="{A51EC5F6-CDE6-6855-AB1C-6EBF4D87A507}"/>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57">
              <a:extLst>
                <a:ext uri="{FF2B5EF4-FFF2-40B4-BE49-F238E27FC236}">
                  <a16:creationId xmlns:a16="http://schemas.microsoft.com/office/drawing/2014/main" id="{66660808-4DCA-6737-A3C6-C46EB8C2891D}"/>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58">
              <a:extLst>
                <a:ext uri="{FF2B5EF4-FFF2-40B4-BE49-F238E27FC236}">
                  <a16:creationId xmlns:a16="http://schemas.microsoft.com/office/drawing/2014/main" id="{C5DF8AE6-CA65-6ACD-4B89-F2143E54E838}"/>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59">
              <a:extLst>
                <a:ext uri="{FF2B5EF4-FFF2-40B4-BE49-F238E27FC236}">
                  <a16:creationId xmlns:a16="http://schemas.microsoft.com/office/drawing/2014/main" id="{8689392E-85AD-E395-5056-EB86E725DF21}"/>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60">
              <a:extLst>
                <a:ext uri="{FF2B5EF4-FFF2-40B4-BE49-F238E27FC236}">
                  <a16:creationId xmlns:a16="http://schemas.microsoft.com/office/drawing/2014/main" id="{6C253469-2001-5353-F4FA-CFD4791E70B5}"/>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61">
              <a:extLst>
                <a:ext uri="{FF2B5EF4-FFF2-40B4-BE49-F238E27FC236}">
                  <a16:creationId xmlns:a16="http://schemas.microsoft.com/office/drawing/2014/main" id="{0FBE3123-DEF9-B7D7-C945-0A5EA2FEBEDB}"/>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62">
              <a:extLst>
                <a:ext uri="{FF2B5EF4-FFF2-40B4-BE49-F238E27FC236}">
                  <a16:creationId xmlns:a16="http://schemas.microsoft.com/office/drawing/2014/main" id="{CD5E6F3A-801C-7091-CAB3-E5AD09C1F24A}"/>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63">
              <a:extLst>
                <a:ext uri="{FF2B5EF4-FFF2-40B4-BE49-F238E27FC236}">
                  <a16:creationId xmlns:a16="http://schemas.microsoft.com/office/drawing/2014/main" id="{28391C53-38E6-7DB8-EC23-8D4D31D651D2}"/>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64">
              <a:extLst>
                <a:ext uri="{FF2B5EF4-FFF2-40B4-BE49-F238E27FC236}">
                  <a16:creationId xmlns:a16="http://schemas.microsoft.com/office/drawing/2014/main" id="{B4B6565E-CFDA-ED54-B378-B2952A3F272F}"/>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65">
              <a:extLst>
                <a:ext uri="{FF2B5EF4-FFF2-40B4-BE49-F238E27FC236}">
                  <a16:creationId xmlns:a16="http://schemas.microsoft.com/office/drawing/2014/main" id="{96BCC791-14A8-12EA-2DE5-0F01236FD024}"/>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66">
              <a:extLst>
                <a:ext uri="{FF2B5EF4-FFF2-40B4-BE49-F238E27FC236}">
                  <a16:creationId xmlns:a16="http://schemas.microsoft.com/office/drawing/2014/main" id="{D5280F11-CA80-EDA2-DA6E-FBAFA4A2096E}"/>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67">
              <a:extLst>
                <a:ext uri="{FF2B5EF4-FFF2-40B4-BE49-F238E27FC236}">
                  <a16:creationId xmlns:a16="http://schemas.microsoft.com/office/drawing/2014/main" id="{BA06EDBB-07FA-19CC-1558-8D0315662A61}"/>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68">
              <a:extLst>
                <a:ext uri="{FF2B5EF4-FFF2-40B4-BE49-F238E27FC236}">
                  <a16:creationId xmlns:a16="http://schemas.microsoft.com/office/drawing/2014/main" id="{1E02E824-F76E-FBD7-BD39-B0BDACEF04B6}"/>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9">
              <a:extLst>
                <a:ext uri="{FF2B5EF4-FFF2-40B4-BE49-F238E27FC236}">
                  <a16:creationId xmlns:a16="http://schemas.microsoft.com/office/drawing/2014/main" id="{D27D0317-EDA3-F553-4E3D-D3647F7952E2}"/>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0">
              <a:extLst>
                <a:ext uri="{FF2B5EF4-FFF2-40B4-BE49-F238E27FC236}">
                  <a16:creationId xmlns:a16="http://schemas.microsoft.com/office/drawing/2014/main" id="{999125BF-5DBF-1318-6F4E-EF87A7A5F133}"/>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1">
              <a:extLst>
                <a:ext uri="{FF2B5EF4-FFF2-40B4-BE49-F238E27FC236}">
                  <a16:creationId xmlns:a16="http://schemas.microsoft.com/office/drawing/2014/main" id="{7BC474F7-B707-FD6D-DBA4-859AB819779C}"/>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DF02A91E-D61C-FB0F-549B-6656098716AE}"/>
              </a:ext>
            </a:extLst>
          </p:cNvPr>
          <p:cNvGrpSpPr/>
          <p:nvPr/>
        </p:nvGrpSpPr>
        <p:grpSpPr>
          <a:xfrm>
            <a:off x="8732071" y="2301214"/>
            <a:ext cx="262445" cy="262445"/>
            <a:chOff x="10369550" y="5518150"/>
            <a:chExt cx="779463" cy="779463"/>
          </a:xfrm>
          <a:effectLst>
            <a:outerShdw dist="38100" dir="2700000" algn="tl" rotWithShape="0">
              <a:prstClr val="black">
                <a:alpha val="20000"/>
              </a:prstClr>
            </a:outerShdw>
          </a:effectLst>
        </p:grpSpPr>
        <p:sp>
          <p:nvSpPr>
            <p:cNvPr id="73" name="Freeform 231">
              <a:extLst>
                <a:ext uri="{FF2B5EF4-FFF2-40B4-BE49-F238E27FC236}">
                  <a16:creationId xmlns:a16="http://schemas.microsoft.com/office/drawing/2014/main" id="{D89847A8-05DD-D3D5-D931-C60D53DE18BA}"/>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32">
              <a:extLst>
                <a:ext uri="{FF2B5EF4-FFF2-40B4-BE49-F238E27FC236}">
                  <a16:creationId xmlns:a16="http://schemas.microsoft.com/office/drawing/2014/main" id="{F143AB38-4432-DFC3-B5C8-28360D45813C}"/>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33">
              <a:extLst>
                <a:ext uri="{FF2B5EF4-FFF2-40B4-BE49-F238E27FC236}">
                  <a16:creationId xmlns:a16="http://schemas.microsoft.com/office/drawing/2014/main" id="{82354F36-4E3B-61E7-2991-5767DF962845}"/>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Oval 234">
              <a:extLst>
                <a:ext uri="{FF2B5EF4-FFF2-40B4-BE49-F238E27FC236}">
                  <a16:creationId xmlns:a16="http://schemas.microsoft.com/office/drawing/2014/main" id="{97B69ABF-9A7E-5910-EF37-C155F7FF5DC6}"/>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35">
              <a:extLst>
                <a:ext uri="{FF2B5EF4-FFF2-40B4-BE49-F238E27FC236}">
                  <a16:creationId xmlns:a16="http://schemas.microsoft.com/office/drawing/2014/main" id="{5B5E4C48-1849-FDE5-093E-F50FCD9CEE82}"/>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8" name="Group 77">
            <a:extLst>
              <a:ext uri="{FF2B5EF4-FFF2-40B4-BE49-F238E27FC236}">
                <a16:creationId xmlns:a16="http://schemas.microsoft.com/office/drawing/2014/main" id="{4227EF44-1DDA-4A34-02C6-04984FC724A5}"/>
              </a:ext>
            </a:extLst>
          </p:cNvPr>
          <p:cNvGrpSpPr/>
          <p:nvPr/>
        </p:nvGrpSpPr>
        <p:grpSpPr>
          <a:xfrm>
            <a:off x="10605902" y="2289268"/>
            <a:ext cx="286336" cy="286337"/>
            <a:chOff x="8624888" y="2216150"/>
            <a:chExt cx="773112" cy="773113"/>
          </a:xfrm>
          <a:effectLst>
            <a:outerShdw dist="38100" dir="2700000" algn="tl" rotWithShape="0">
              <a:prstClr val="black">
                <a:alpha val="20000"/>
              </a:prstClr>
            </a:outerShdw>
          </a:effectLst>
        </p:grpSpPr>
        <p:sp>
          <p:nvSpPr>
            <p:cNvPr id="80" name="Freeform 117">
              <a:extLst>
                <a:ext uri="{FF2B5EF4-FFF2-40B4-BE49-F238E27FC236}">
                  <a16:creationId xmlns:a16="http://schemas.microsoft.com/office/drawing/2014/main" id="{43EBFC99-F512-19CC-B413-D121B9A5402D}"/>
                </a:ext>
              </a:extLst>
            </p:cNvPr>
            <p:cNvSpPr>
              <a:spLocks noEditPoints="1"/>
            </p:cNvSpPr>
            <p:nvPr/>
          </p:nvSpPr>
          <p:spPr bwMode="auto">
            <a:xfrm>
              <a:off x="8624888" y="2216150"/>
              <a:ext cx="773112" cy="773113"/>
            </a:xfrm>
            <a:custGeom>
              <a:avLst/>
              <a:gdLst>
                <a:gd name="T0" fmla="*/ 102 w 204"/>
                <a:gd name="T1" fmla="*/ 160 h 204"/>
                <a:gd name="T2" fmla="*/ 44 w 204"/>
                <a:gd name="T3" fmla="*/ 102 h 204"/>
                <a:gd name="T4" fmla="*/ 102 w 204"/>
                <a:gd name="T5" fmla="*/ 44 h 204"/>
                <a:gd name="T6" fmla="*/ 160 w 204"/>
                <a:gd name="T7" fmla="*/ 102 h 204"/>
                <a:gd name="T8" fmla="*/ 102 w 204"/>
                <a:gd name="T9" fmla="*/ 160 h 204"/>
                <a:gd name="T10" fmla="*/ 198 w 204"/>
                <a:gd name="T11" fmla="*/ 89 h 204"/>
                <a:gd name="T12" fmla="*/ 178 w 204"/>
                <a:gd name="T13" fmla="*/ 89 h 204"/>
                <a:gd name="T14" fmla="*/ 165 w 204"/>
                <a:gd name="T15" fmla="*/ 58 h 204"/>
                <a:gd name="T16" fmla="*/ 179 w 204"/>
                <a:gd name="T17" fmla="*/ 43 h 204"/>
                <a:gd name="T18" fmla="*/ 179 w 204"/>
                <a:gd name="T19" fmla="*/ 34 h 204"/>
                <a:gd name="T20" fmla="*/ 170 w 204"/>
                <a:gd name="T21" fmla="*/ 25 h 204"/>
                <a:gd name="T22" fmla="*/ 161 w 204"/>
                <a:gd name="T23" fmla="*/ 25 h 204"/>
                <a:gd name="T24" fmla="*/ 146 w 204"/>
                <a:gd name="T25" fmla="*/ 39 h 204"/>
                <a:gd name="T26" fmla="*/ 115 w 204"/>
                <a:gd name="T27" fmla="*/ 26 h 204"/>
                <a:gd name="T28" fmla="*/ 115 w 204"/>
                <a:gd name="T29" fmla="*/ 6 h 204"/>
                <a:gd name="T30" fmla="*/ 108 w 204"/>
                <a:gd name="T31" fmla="*/ 0 h 204"/>
                <a:gd name="T32" fmla="*/ 96 w 204"/>
                <a:gd name="T33" fmla="*/ 0 h 204"/>
                <a:gd name="T34" fmla="*/ 89 w 204"/>
                <a:gd name="T35" fmla="*/ 6 h 204"/>
                <a:gd name="T36" fmla="*/ 89 w 204"/>
                <a:gd name="T37" fmla="*/ 26 h 204"/>
                <a:gd name="T38" fmla="*/ 58 w 204"/>
                <a:gd name="T39" fmla="*/ 39 h 204"/>
                <a:gd name="T40" fmla="*/ 43 w 204"/>
                <a:gd name="T41" fmla="*/ 25 h 204"/>
                <a:gd name="T42" fmla="*/ 34 w 204"/>
                <a:gd name="T43" fmla="*/ 25 h 204"/>
                <a:gd name="T44" fmla="*/ 25 w 204"/>
                <a:gd name="T45" fmla="*/ 34 h 204"/>
                <a:gd name="T46" fmla="*/ 25 w 204"/>
                <a:gd name="T47" fmla="*/ 43 h 204"/>
                <a:gd name="T48" fmla="*/ 39 w 204"/>
                <a:gd name="T49" fmla="*/ 58 h 204"/>
                <a:gd name="T50" fmla="*/ 26 w 204"/>
                <a:gd name="T51" fmla="*/ 89 h 204"/>
                <a:gd name="T52" fmla="*/ 6 w 204"/>
                <a:gd name="T53" fmla="*/ 89 h 204"/>
                <a:gd name="T54" fmla="*/ 0 w 204"/>
                <a:gd name="T55" fmla="*/ 96 h 204"/>
                <a:gd name="T56" fmla="*/ 0 w 204"/>
                <a:gd name="T57" fmla="*/ 108 h 204"/>
                <a:gd name="T58" fmla="*/ 6 w 204"/>
                <a:gd name="T59" fmla="*/ 115 h 204"/>
                <a:gd name="T60" fmla="*/ 26 w 204"/>
                <a:gd name="T61" fmla="*/ 115 h 204"/>
                <a:gd name="T62" fmla="*/ 39 w 204"/>
                <a:gd name="T63" fmla="*/ 146 h 204"/>
                <a:gd name="T64" fmla="*/ 25 w 204"/>
                <a:gd name="T65" fmla="*/ 161 h 204"/>
                <a:gd name="T66" fmla="*/ 25 w 204"/>
                <a:gd name="T67" fmla="*/ 170 h 204"/>
                <a:gd name="T68" fmla="*/ 34 w 204"/>
                <a:gd name="T69" fmla="*/ 179 h 204"/>
                <a:gd name="T70" fmla="*/ 43 w 204"/>
                <a:gd name="T71" fmla="*/ 179 h 204"/>
                <a:gd name="T72" fmla="*/ 58 w 204"/>
                <a:gd name="T73" fmla="*/ 165 h 204"/>
                <a:gd name="T74" fmla="*/ 89 w 204"/>
                <a:gd name="T75" fmla="*/ 178 h 204"/>
                <a:gd name="T76" fmla="*/ 89 w 204"/>
                <a:gd name="T77" fmla="*/ 198 h 204"/>
                <a:gd name="T78" fmla="*/ 96 w 204"/>
                <a:gd name="T79" fmla="*/ 204 h 204"/>
                <a:gd name="T80" fmla="*/ 108 w 204"/>
                <a:gd name="T81" fmla="*/ 204 h 204"/>
                <a:gd name="T82" fmla="*/ 115 w 204"/>
                <a:gd name="T83" fmla="*/ 198 h 204"/>
                <a:gd name="T84" fmla="*/ 115 w 204"/>
                <a:gd name="T85" fmla="*/ 178 h 204"/>
                <a:gd name="T86" fmla="*/ 146 w 204"/>
                <a:gd name="T87" fmla="*/ 165 h 204"/>
                <a:gd name="T88" fmla="*/ 161 w 204"/>
                <a:gd name="T89" fmla="*/ 179 h 204"/>
                <a:gd name="T90" fmla="*/ 170 w 204"/>
                <a:gd name="T91" fmla="*/ 179 h 204"/>
                <a:gd name="T92" fmla="*/ 179 w 204"/>
                <a:gd name="T93" fmla="*/ 170 h 204"/>
                <a:gd name="T94" fmla="*/ 179 w 204"/>
                <a:gd name="T95" fmla="*/ 161 h 204"/>
                <a:gd name="T96" fmla="*/ 165 w 204"/>
                <a:gd name="T97" fmla="*/ 146 h 204"/>
                <a:gd name="T98" fmla="*/ 178 w 204"/>
                <a:gd name="T99" fmla="*/ 115 h 204"/>
                <a:gd name="T100" fmla="*/ 198 w 204"/>
                <a:gd name="T101" fmla="*/ 115 h 204"/>
                <a:gd name="T102" fmla="*/ 204 w 204"/>
                <a:gd name="T103" fmla="*/ 108 h 204"/>
                <a:gd name="T104" fmla="*/ 204 w 204"/>
                <a:gd name="T105" fmla="*/ 96 h 204"/>
                <a:gd name="T106" fmla="*/ 198 w 204"/>
                <a:gd name="T107" fmla="*/ 8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204">
                  <a:moveTo>
                    <a:pt x="102" y="160"/>
                  </a:moveTo>
                  <a:cubicBezTo>
                    <a:pt x="70" y="160"/>
                    <a:pt x="44" y="134"/>
                    <a:pt x="44" y="102"/>
                  </a:cubicBezTo>
                  <a:cubicBezTo>
                    <a:pt x="44" y="71"/>
                    <a:pt x="70" y="44"/>
                    <a:pt x="102" y="44"/>
                  </a:cubicBezTo>
                  <a:cubicBezTo>
                    <a:pt x="134" y="44"/>
                    <a:pt x="160" y="70"/>
                    <a:pt x="160" y="102"/>
                  </a:cubicBezTo>
                  <a:cubicBezTo>
                    <a:pt x="160" y="133"/>
                    <a:pt x="134" y="160"/>
                    <a:pt x="102" y="160"/>
                  </a:cubicBezTo>
                  <a:close/>
                  <a:moveTo>
                    <a:pt x="198" y="89"/>
                  </a:moveTo>
                  <a:cubicBezTo>
                    <a:pt x="178" y="89"/>
                    <a:pt x="178" y="89"/>
                    <a:pt x="178" y="89"/>
                  </a:cubicBezTo>
                  <a:cubicBezTo>
                    <a:pt x="176" y="78"/>
                    <a:pt x="171" y="67"/>
                    <a:pt x="165" y="58"/>
                  </a:cubicBezTo>
                  <a:cubicBezTo>
                    <a:pt x="179" y="43"/>
                    <a:pt x="179" y="43"/>
                    <a:pt x="179" y="43"/>
                  </a:cubicBezTo>
                  <a:cubicBezTo>
                    <a:pt x="181" y="41"/>
                    <a:pt x="181" y="37"/>
                    <a:pt x="179" y="34"/>
                  </a:cubicBezTo>
                  <a:cubicBezTo>
                    <a:pt x="170" y="25"/>
                    <a:pt x="170" y="25"/>
                    <a:pt x="170" y="25"/>
                  </a:cubicBezTo>
                  <a:cubicBezTo>
                    <a:pt x="167" y="23"/>
                    <a:pt x="163" y="23"/>
                    <a:pt x="161" y="25"/>
                  </a:cubicBez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4" y="179"/>
                    <a:pt x="34" y="179"/>
                    <a:pt x="34" y="179"/>
                  </a:cubicBezTo>
                  <a:cubicBezTo>
                    <a:pt x="37" y="181"/>
                    <a:pt x="41" y="181"/>
                    <a:pt x="43" y="179"/>
                  </a:cubicBezTo>
                  <a:cubicBezTo>
                    <a:pt x="58" y="165"/>
                    <a:pt x="58" y="165"/>
                    <a:pt x="58" y="165"/>
                  </a:cubicBezTo>
                  <a:cubicBezTo>
                    <a:pt x="67" y="171"/>
                    <a:pt x="78" y="176"/>
                    <a:pt x="89" y="178"/>
                  </a:cubicBezTo>
                  <a:cubicBezTo>
                    <a:pt x="89" y="198"/>
                    <a:pt x="89" y="198"/>
                    <a:pt x="89" y="198"/>
                  </a:cubicBezTo>
                  <a:cubicBezTo>
                    <a:pt x="89" y="202"/>
                    <a:pt x="92" y="204"/>
                    <a:pt x="96" y="204"/>
                  </a:cubicBezTo>
                  <a:cubicBezTo>
                    <a:pt x="108" y="204"/>
                    <a:pt x="108" y="204"/>
                    <a:pt x="108" y="204"/>
                  </a:cubicBezTo>
                  <a:cubicBezTo>
                    <a:pt x="112" y="204"/>
                    <a:pt x="115" y="202"/>
                    <a:pt x="115" y="198"/>
                  </a:cubicBezTo>
                  <a:cubicBezTo>
                    <a:pt x="115" y="178"/>
                    <a:pt x="115" y="178"/>
                    <a:pt x="115" y="178"/>
                  </a:cubicBezTo>
                  <a:cubicBezTo>
                    <a:pt x="126" y="176"/>
                    <a:pt x="137" y="171"/>
                    <a:pt x="146" y="165"/>
                  </a:cubicBezTo>
                  <a:cubicBezTo>
                    <a:pt x="161" y="179"/>
                    <a:pt x="161" y="179"/>
                    <a:pt x="161" y="179"/>
                  </a:cubicBezTo>
                  <a:cubicBezTo>
                    <a:pt x="163" y="181"/>
                    <a:pt x="167" y="181"/>
                    <a:pt x="170" y="179"/>
                  </a:cubicBezTo>
                  <a:cubicBezTo>
                    <a:pt x="179" y="170"/>
                    <a:pt x="179" y="170"/>
                    <a:pt x="179" y="170"/>
                  </a:cubicBezTo>
                  <a:cubicBezTo>
                    <a:pt x="181" y="167"/>
                    <a:pt x="181" y="163"/>
                    <a:pt x="179" y="161"/>
                  </a:cubicBezTo>
                  <a:cubicBezTo>
                    <a:pt x="165" y="146"/>
                    <a:pt x="165" y="146"/>
                    <a:pt x="165" y="146"/>
                  </a:cubicBezTo>
                  <a:cubicBezTo>
                    <a:pt x="171" y="137"/>
                    <a:pt x="176" y="126"/>
                    <a:pt x="178" y="115"/>
                  </a:cubicBezTo>
                  <a:cubicBezTo>
                    <a:pt x="198" y="115"/>
                    <a:pt x="198" y="115"/>
                    <a:pt x="198" y="115"/>
                  </a:cubicBezTo>
                  <a:cubicBezTo>
                    <a:pt x="202" y="115"/>
                    <a:pt x="204" y="112"/>
                    <a:pt x="204" y="108"/>
                  </a:cubicBezTo>
                  <a:cubicBezTo>
                    <a:pt x="204" y="96"/>
                    <a:pt x="204" y="96"/>
                    <a:pt x="204" y="96"/>
                  </a:cubicBezTo>
                  <a:cubicBezTo>
                    <a:pt x="204" y="92"/>
                    <a:pt x="202" y="89"/>
                    <a:pt x="198" y="89"/>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18">
              <a:extLst>
                <a:ext uri="{FF2B5EF4-FFF2-40B4-BE49-F238E27FC236}">
                  <a16:creationId xmlns:a16="http://schemas.microsoft.com/office/drawing/2014/main" id="{A94E8B9D-79C2-64FC-8E9A-4FEA9B2E8407}"/>
                </a:ext>
              </a:extLst>
            </p:cNvPr>
            <p:cNvSpPr>
              <a:spLocks/>
            </p:cNvSpPr>
            <p:nvPr/>
          </p:nvSpPr>
          <p:spPr bwMode="auto">
            <a:xfrm>
              <a:off x="8624888" y="2216150"/>
              <a:ext cx="658812" cy="658813"/>
            </a:xfrm>
            <a:custGeom>
              <a:avLst/>
              <a:gdLst>
                <a:gd name="T0" fmla="*/ 161 w 174"/>
                <a:gd name="T1" fmla="*/ 25 h 174"/>
                <a:gd name="T2" fmla="*/ 146 w 174"/>
                <a:gd name="T3" fmla="*/ 39 h 174"/>
                <a:gd name="T4" fmla="*/ 115 w 174"/>
                <a:gd name="T5" fmla="*/ 26 h 174"/>
                <a:gd name="T6" fmla="*/ 115 w 174"/>
                <a:gd name="T7" fmla="*/ 6 h 174"/>
                <a:gd name="T8" fmla="*/ 108 w 174"/>
                <a:gd name="T9" fmla="*/ 0 h 174"/>
                <a:gd name="T10" fmla="*/ 96 w 174"/>
                <a:gd name="T11" fmla="*/ 0 h 174"/>
                <a:gd name="T12" fmla="*/ 89 w 174"/>
                <a:gd name="T13" fmla="*/ 6 h 174"/>
                <a:gd name="T14" fmla="*/ 89 w 174"/>
                <a:gd name="T15" fmla="*/ 26 h 174"/>
                <a:gd name="T16" fmla="*/ 58 w 174"/>
                <a:gd name="T17" fmla="*/ 39 h 174"/>
                <a:gd name="T18" fmla="*/ 43 w 174"/>
                <a:gd name="T19" fmla="*/ 25 h 174"/>
                <a:gd name="T20" fmla="*/ 34 w 174"/>
                <a:gd name="T21" fmla="*/ 25 h 174"/>
                <a:gd name="T22" fmla="*/ 25 w 174"/>
                <a:gd name="T23" fmla="*/ 34 h 174"/>
                <a:gd name="T24" fmla="*/ 25 w 174"/>
                <a:gd name="T25" fmla="*/ 43 h 174"/>
                <a:gd name="T26" fmla="*/ 39 w 174"/>
                <a:gd name="T27" fmla="*/ 58 h 174"/>
                <a:gd name="T28" fmla="*/ 26 w 174"/>
                <a:gd name="T29" fmla="*/ 89 h 174"/>
                <a:gd name="T30" fmla="*/ 6 w 174"/>
                <a:gd name="T31" fmla="*/ 89 h 174"/>
                <a:gd name="T32" fmla="*/ 0 w 174"/>
                <a:gd name="T33" fmla="*/ 96 h 174"/>
                <a:gd name="T34" fmla="*/ 0 w 174"/>
                <a:gd name="T35" fmla="*/ 108 h 174"/>
                <a:gd name="T36" fmla="*/ 6 w 174"/>
                <a:gd name="T37" fmla="*/ 115 h 174"/>
                <a:gd name="T38" fmla="*/ 26 w 174"/>
                <a:gd name="T39" fmla="*/ 115 h 174"/>
                <a:gd name="T40" fmla="*/ 39 w 174"/>
                <a:gd name="T41" fmla="*/ 146 h 174"/>
                <a:gd name="T42" fmla="*/ 25 w 174"/>
                <a:gd name="T43" fmla="*/ 161 h 174"/>
                <a:gd name="T44" fmla="*/ 25 w 174"/>
                <a:gd name="T45" fmla="*/ 170 h 174"/>
                <a:gd name="T46" fmla="*/ 30 w 174"/>
                <a:gd name="T47" fmla="*/ 174 h 174"/>
                <a:gd name="T48" fmla="*/ 61 w 174"/>
                <a:gd name="T49" fmla="*/ 143 h 174"/>
                <a:gd name="T50" fmla="*/ 44 w 174"/>
                <a:gd name="T51" fmla="*/ 102 h 174"/>
                <a:gd name="T52" fmla="*/ 102 w 174"/>
                <a:gd name="T53" fmla="*/ 44 h 174"/>
                <a:gd name="T54" fmla="*/ 143 w 174"/>
                <a:gd name="T55" fmla="*/ 61 h 174"/>
                <a:gd name="T56" fmla="*/ 174 w 174"/>
                <a:gd name="T57" fmla="*/ 29 h 174"/>
                <a:gd name="T58" fmla="*/ 170 w 174"/>
                <a:gd name="T59" fmla="*/ 25 h 174"/>
                <a:gd name="T60" fmla="*/ 161 w 174"/>
                <a:gd name="T61"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74">
                  <a:moveTo>
                    <a:pt x="161" y="25"/>
                  </a:move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0" y="174"/>
                    <a:pt x="30" y="174"/>
                    <a:pt x="30" y="174"/>
                  </a:cubicBezTo>
                  <a:cubicBezTo>
                    <a:pt x="61" y="143"/>
                    <a:pt x="61" y="143"/>
                    <a:pt x="61" y="143"/>
                  </a:cubicBezTo>
                  <a:cubicBezTo>
                    <a:pt x="51" y="132"/>
                    <a:pt x="44" y="118"/>
                    <a:pt x="44" y="102"/>
                  </a:cubicBezTo>
                  <a:cubicBezTo>
                    <a:pt x="44" y="71"/>
                    <a:pt x="70" y="44"/>
                    <a:pt x="102" y="44"/>
                  </a:cubicBezTo>
                  <a:cubicBezTo>
                    <a:pt x="118" y="44"/>
                    <a:pt x="132" y="51"/>
                    <a:pt x="143" y="61"/>
                  </a:cubicBezTo>
                  <a:cubicBezTo>
                    <a:pt x="174" y="29"/>
                    <a:pt x="174" y="29"/>
                    <a:pt x="174" y="29"/>
                  </a:cubicBezTo>
                  <a:cubicBezTo>
                    <a:pt x="170" y="25"/>
                    <a:pt x="170" y="25"/>
                    <a:pt x="170" y="25"/>
                  </a:cubicBezTo>
                  <a:cubicBezTo>
                    <a:pt x="167" y="23"/>
                    <a:pt x="163" y="23"/>
                    <a:pt x="16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19">
              <a:extLst>
                <a:ext uri="{FF2B5EF4-FFF2-40B4-BE49-F238E27FC236}">
                  <a16:creationId xmlns:a16="http://schemas.microsoft.com/office/drawing/2014/main" id="{38E1647E-AACB-271B-3DCD-0369A0E1A2F9}"/>
                </a:ext>
              </a:extLst>
            </p:cNvPr>
            <p:cNvSpPr>
              <a:spLocks noEditPoints="1"/>
            </p:cNvSpPr>
            <p:nvPr/>
          </p:nvSpPr>
          <p:spPr bwMode="auto">
            <a:xfrm>
              <a:off x="8791575" y="2382838"/>
              <a:ext cx="439737" cy="439738"/>
            </a:xfrm>
            <a:custGeom>
              <a:avLst/>
              <a:gdLst>
                <a:gd name="T0" fmla="*/ 58 w 116"/>
                <a:gd name="T1" fmla="*/ 96 h 116"/>
                <a:gd name="T2" fmla="*/ 20 w 116"/>
                <a:gd name="T3" fmla="*/ 58 h 116"/>
                <a:gd name="T4" fmla="*/ 58 w 116"/>
                <a:gd name="T5" fmla="*/ 20 h 116"/>
                <a:gd name="T6" fmla="*/ 96 w 116"/>
                <a:gd name="T7" fmla="*/ 58 h 116"/>
                <a:gd name="T8" fmla="*/ 58 w 116"/>
                <a:gd name="T9" fmla="*/ 96 h 116"/>
                <a:gd name="T10" fmla="*/ 58 w 116"/>
                <a:gd name="T11" fmla="*/ 0 h 116"/>
                <a:gd name="T12" fmla="*/ 0 w 116"/>
                <a:gd name="T13" fmla="*/ 58 h 116"/>
                <a:gd name="T14" fmla="*/ 58 w 116"/>
                <a:gd name="T15" fmla="*/ 116 h 116"/>
                <a:gd name="T16" fmla="*/ 116 w 116"/>
                <a:gd name="T17" fmla="*/ 58 h 116"/>
                <a:gd name="T18" fmla="*/ 58 w 11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96"/>
                  </a:moveTo>
                  <a:cubicBezTo>
                    <a:pt x="37" y="96"/>
                    <a:pt x="20" y="79"/>
                    <a:pt x="20" y="58"/>
                  </a:cubicBezTo>
                  <a:cubicBezTo>
                    <a:pt x="20" y="37"/>
                    <a:pt x="37" y="20"/>
                    <a:pt x="58" y="20"/>
                  </a:cubicBezTo>
                  <a:cubicBezTo>
                    <a:pt x="79" y="20"/>
                    <a:pt x="96" y="37"/>
                    <a:pt x="96" y="58"/>
                  </a:cubicBezTo>
                  <a:cubicBezTo>
                    <a:pt x="96" y="79"/>
                    <a:pt x="79" y="96"/>
                    <a:pt x="58" y="96"/>
                  </a:cubicBezTo>
                  <a:close/>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20">
              <a:extLst>
                <a:ext uri="{FF2B5EF4-FFF2-40B4-BE49-F238E27FC236}">
                  <a16:creationId xmlns:a16="http://schemas.microsoft.com/office/drawing/2014/main" id="{5064E272-EADB-30CE-D28F-33C4627A9408}"/>
                </a:ext>
              </a:extLst>
            </p:cNvPr>
            <p:cNvSpPr>
              <a:spLocks/>
            </p:cNvSpPr>
            <p:nvPr/>
          </p:nvSpPr>
          <p:spPr bwMode="auto">
            <a:xfrm>
              <a:off x="8791575" y="2382838"/>
              <a:ext cx="374650" cy="374650"/>
            </a:xfrm>
            <a:custGeom>
              <a:avLst/>
              <a:gdLst>
                <a:gd name="T0" fmla="*/ 58 w 99"/>
                <a:gd name="T1" fmla="*/ 0 h 99"/>
                <a:gd name="T2" fmla="*/ 0 w 99"/>
                <a:gd name="T3" fmla="*/ 58 h 99"/>
                <a:gd name="T4" fmla="*/ 17 w 99"/>
                <a:gd name="T5" fmla="*/ 99 h 99"/>
                <a:gd name="T6" fmla="*/ 31 w 99"/>
                <a:gd name="T7" fmla="*/ 85 h 99"/>
                <a:gd name="T8" fmla="*/ 20 w 99"/>
                <a:gd name="T9" fmla="*/ 58 h 99"/>
                <a:gd name="T10" fmla="*/ 58 w 99"/>
                <a:gd name="T11" fmla="*/ 20 h 99"/>
                <a:gd name="T12" fmla="*/ 85 w 99"/>
                <a:gd name="T13" fmla="*/ 31 h 99"/>
                <a:gd name="T14" fmla="*/ 99 w 99"/>
                <a:gd name="T15" fmla="*/ 17 h 99"/>
                <a:gd name="T16" fmla="*/ 58 w 99"/>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9">
                  <a:moveTo>
                    <a:pt x="58" y="0"/>
                  </a:moveTo>
                  <a:cubicBezTo>
                    <a:pt x="26" y="0"/>
                    <a:pt x="0" y="26"/>
                    <a:pt x="0" y="58"/>
                  </a:cubicBezTo>
                  <a:cubicBezTo>
                    <a:pt x="0" y="74"/>
                    <a:pt x="7" y="88"/>
                    <a:pt x="17" y="99"/>
                  </a:cubicBezTo>
                  <a:cubicBezTo>
                    <a:pt x="31" y="85"/>
                    <a:pt x="31" y="85"/>
                    <a:pt x="31" y="85"/>
                  </a:cubicBezTo>
                  <a:cubicBezTo>
                    <a:pt x="24" y="78"/>
                    <a:pt x="20" y="69"/>
                    <a:pt x="20" y="58"/>
                  </a:cubicBezTo>
                  <a:cubicBezTo>
                    <a:pt x="20" y="37"/>
                    <a:pt x="37" y="20"/>
                    <a:pt x="58" y="20"/>
                  </a:cubicBezTo>
                  <a:cubicBezTo>
                    <a:pt x="69" y="20"/>
                    <a:pt x="78" y="24"/>
                    <a:pt x="85" y="31"/>
                  </a:cubicBezTo>
                  <a:cubicBezTo>
                    <a:pt x="99" y="17"/>
                    <a:pt x="99" y="17"/>
                    <a:pt x="99" y="17"/>
                  </a:cubicBezTo>
                  <a:cubicBezTo>
                    <a:pt x="88" y="7"/>
                    <a:pt x="74" y="0"/>
                    <a:pt x="5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21">
              <a:extLst>
                <a:ext uri="{FF2B5EF4-FFF2-40B4-BE49-F238E27FC236}">
                  <a16:creationId xmlns:a16="http://schemas.microsoft.com/office/drawing/2014/main" id="{CBC0B2BA-95E1-F639-AC90-396D6F7E84FD}"/>
                </a:ext>
              </a:extLst>
            </p:cNvPr>
            <p:cNvSpPr>
              <a:spLocks noEditPoints="1"/>
            </p:cNvSpPr>
            <p:nvPr/>
          </p:nvSpPr>
          <p:spPr bwMode="auto">
            <a:xfrm>
              <a:off x="8867775" y="2459038"/>
              <a:ext cx="287337" cy="287338"/>
            </a:xfrm>
            <a:custGeom>
              <a:avLst/>
              <a:gdLst>
                <a:gd name="T0" fmla="*/ 38 w 76"/>
                <a:gd name="T1" fmla="*/ 64 h 76"/>
                <a:gd name="T2" fmla="*/ 12 w 76"/>
                <a:gd name="T3" fmla="*/ 38 h 76"/>
                <a:gd name="T4" fmla="*/ 38 w 76"/>
                <a:gd name="T5" fmla="*/ 12 h 76"/>
                <a:gd name="T6" fmla="*/ 64 w 76"/>
                <a:gd name="T7" fmla="*/ 38 h 76"/>
                <a:gd name="T8" fmla="*/ 38 w 76"/>
                <a:gd name="T9" fmla="*/ 64 h 76"/>
                <a:gd name="T10" fmla="*/ 38 w 76"/>
                <a:gd name="T11" fmla="*/ 0 h 76"/>
                <a:gd name="T12" fmla="*/ 0 w 76"/>
                <a:gd name="T13" fmla="*/ 38 h 76"/>
                <a:gd name="T14" fmla="*/ 38 w 76"/>
                <a:gd name="T15" fmla="*/ 76 h 76"/>
                <a:gd name="T16" fmla="*/ 76 w 76"/>
                <a:gd name="T17" fmla="*/ 38 h 76"/>
                <a:gd name="T18" fmla="*/ 38 w 76"/>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64"/>
                  </a:moveTo>
                  <a:cubicBezTo>
                    <a:pt x="24" y="64"/>
                    <a:pt x="12" y="52"/>
                    <a:pt x="12" y="38"/>
                  </a:cubicBezTo>
                  <a:cubicBezTo>
                    <a:pt x="12" y="24"/>
                    <a:pt x="24" y="12"/>
                    <a:pt x="38" y="12"/>
                  </a:cubicBezTo>
                  <a:cubicBezTo>
                    <a:pt x="52" y="12"/>
                    <a:pt x="64" y="24"/>
                    <a:pt x="64" y="38"/>
                  </a:cubicBezTo>
                  <a:cubicBezTo>
                    <a:pt x="64" y="52"/>
                    <a:pt x="52" y="64"/>
                    <a:pt x="38" y="64"/>
                  </a:cubicBezTo>
                  <a:close/>
                  <a:moveTo>
                    <a:pt x="38" y="0"/>
                  </a:moveTo>
                  <a:cubicBezTo>
                    <a:pt x="17" y="0"/>
                    <a:pt x="0" y="17"/>
                    <a:pt x="0" y="38"/>
                  </a:cubicBezTo>
                  <a:cubicBezTo>
                    <a:pt x="0" y="59"/>
                    <a:pt x="17" y="76"/>
                    <a:pt x="38" y="76"/>
                  </a:cubicBezTo>
                  <a:cubicBezTo>
                    <a:pt x="59" y="76"/>
                    <a:pt x="76" y="59"/>
                    <a:pt x="76" y="38"/>
                  </a:cubicBezTo>
                  <a:cubicBezTo>
                    <a:pt x="76" y="17"/>
                    <a:pt x="59" y="0"/>
                    <a:pt x="3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22">
              <a:extLst>
                <a:ext uri="{FF2B5EF4-FFF2-40B4-BE49-F238E27FC236}">
                  <a16:creationId xmlns:a16="http://schemas.microsoft.com/office/drawing/2014/main" id="{C1D84BFF-63FE-4E20-41E4-EE686B97D623}"/>
                </a:ext>
              </a:extLst>
            </p:cNvPr>
            <p:cNvSpPr>
              <a:spLocks/>
            </p:cNvSpPr>
            <p:nvPr/>
          </p:nvSpPr>
          <p:spPr bwMode="auto">
            <a:xfrm>
              <a:off x="8867775" y="2459038"/>
              <a:ext cx="246062" cy="246063"/>
            </a:xfrm>
            <a:custGeom>
              <a:avLst/>
              <a:gdLst>
                <a:gd name="T0" fmla="*/ 38 w 65"/>
                <a:gd name="T1" fmla="*/ 0 h 65"/>
                <a:gd name="T2" fmla="*/ 0 w 65"/>
                <a:gd name="T3" fmla="*/ 38 h 65"/>
                <a:gd name="T4" fmla="*/ 11 w 65"/>
                <a:gd name="T5" fmla="*/ 65 h 65"/>
                <a:gd name="T6" fmla="*/ 20 w 65"/>
                <a:gd name="T7" fmla="*/ 56 h 65"/>
                <a:gd name="T8" fmla="*/ 12 w 65"/>
                <a:gd name="T9" fmla="*/ 38 h 65"/>
                <a:gd name="T10" fmla="*/ 38 w 65"/>
                <a:gd name="T11" fmla="*/ 12 h 65"/>
                <a:gd name="T12" fmla="*/ 56 w 65"/>
                <a:gd name="T13" fmla="*/ 20 h 65"/>
                <a:gd name="T14" fmla="*/ 65 w 65"/>
                <a:gd name="T15" fmla="*/ 11 h 65"/>
                <a:gd name="T16" fmla="*/ 38 w 6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38" y="0"/>
                  </a:moveTo>
                  <a:cubicBezTo>
                    <a:pt x="17" y="0"/>
                    <a:pt x="0" y="17"/>
                    <a:pt x="0" y="38"/>
                  </a:cubicBezTo>
                  <a:cubicBezTo>
                    <a:pt x="0" y="49"/>
                    <a:pt x="4" y="58"/>
                    <a:pt x="11" y="65"/>
                  </a:cubicBezTo>
                  <a:cubicBezTo>
                    <a:pt x="20" y="56"/>
                    <a:pt x="20" y="56"/>
                    <a:pt x="20" y="56"/>
                  </a:cubicBezTo>
                  <a:cubicBezTo>
                    <a:pt x="15" y="51"/>
                    <a:pt x="12" y="45"/>
                    <a:pt x="12" y="38"/>
                  </a:cubicBezTo>
                  <a:cubicBezTo>
                    <a:pt x="12" y="24"/>
                    <a:pt x="24" y="12"/>
                    <a:pt x="38" y="12"/>
                  </a:cubicBezTo>
                  <a:cubicBezTo>
                    <a:pt x="45" y="12"/>
                    <a:pt x="51" y="15"/>
                    <a:pt x="56" y="20"/>
                  </a:cubicBezTo>
                  <a:cubicBezTo>
                    <a:pt x="65" y="11"/>
                    <a:pt x="65" y="11"/>
                    <a:pt x="65" y="11"/>
                  </a:cubicBezTo>
                  <a:cubicBezTo>
                    <a:pt x="58" y="4"/>
                    <a:pt x="49" y="0"/>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itle 1">
            <a:extLst>
              <a:ext uri="{FF2B5EF4-FFF2-40B4-BE49-F238E27FC236}">
                <a16:creationId xmlns:a16="http://schemas.microsoft.com/office/drawing/2014/main" id="{A011103B-DA44-C20E-32BE-15DFB2B11ACD}"/>
              </a:ext>
            </a:extLst>
          </p:cNvPr>
          <p:cNvSpPr txBox="1">
            <a:spLocks/>
          </p:cNvSpPr>
          <p:nvPr/>
        </p:nvSpPr>
        <p:spPr>
          <a:xfrm>
            <a:off x="6244370" y="3205131"/>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secure connections, such as HTTPS or SFTP, to transfer data between systems and services also use secure storage.</a:t>
            </a:r>
          </a:p>
        </p:txBody>
      </p:sp>
      <p:sp>
        <p:nvSpPr>
          <p:cNvPr id="87" name="Title 1">
            <a:extLst>
              <a:ext uri="{FF2B5EF4-FFF2-40B4-BE49-F238E27FC236}">
                <a16:creationId xmlns:a16="http://schemas.microsoft.com/office/drawing/2014/main" id="{BAAA84D6-FF9D-A5A0-DAA4-430B86DE674D}"/>
              </a:ext>
            </a:extLst>
          </p:cNvPr>
          <p:cNvSpPr txBox="1">
            <a:spLocks/>
          </p:cNvSpPr>
          <p:nvPr/>
        </p:nvSpPr>
        <p:spPr>
          <a:xfrm>
            <a:off x="8116457" y="321761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authentication to secure access to the Logic App's endpoint and to the systems and services that the Logic App integrates with.</a:t>
            </a:r>
          </a:p>
        </p:txBody>
      </p:sp>
      <p:sp>
        <p:nvSpPr>
          <p:cNvPr id="88" name="Title 1">
            <a:extLst>
              <a:ext uri="{FF2B5EF4-FFF2-40B4-BE49-F238E27FC236}">
                <a16:creationId xmlns:a16="http://schemas.microsoft.com/office/drawing/2014/main" id="{4C421FC2-9775-7015-9310-1F1FA956C347}"/>
              </a:ext>
            </a:extLst>
          </p:cNvPr>
          <p:cNvSpPr txBox="1">
            <a:spLocks/>
          </p:cNvSpPr>
          <p:nvPr/>
        </p:nvSpPr>
        <p:spPr>
          <a:xfrm>
            <a:off x="10002234" y="3205131"/>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authorization to control access to the Logic App's endpoint and to the systems and services that the Logic App integrates with.</a:t>
            </a:r>
          </a:p>
        </p:txBody>
      </p:sp>
      <p:sp>
        <p:nvSpPr>
          <p:cNvPr id="89" name="Freeform 46">
            <a:extLst>
              <a:ext uri="{FF2B5EF4-FFF2-40B4-BE49-F238E27FC236}">
                <a16:creationId xmlns:a16="http://schemas.microsoft.com/office/drawing/2014/main" id="{7F0FC324-7D49-6328-8D62-128F9173FD83}"/>
              </a:ext>
            </a:extLst>
          </p:cNvPr>
          <p:cNvSpPr/>
          <p:nvPr/>
        </p:nvSpPr>
        <p:spPr>
          <a:xfrm>
            <a:off x="6438460" y="552557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6">
            <a:extLst>
              <a:ext uri="{FF2B5EF4-FFF2-40B4-BE49-F238E27FC236}">
                <a16:creationId xmlns:a16="http://schemas.microsoft.com/office/drawing/2014/main" id="{B800B8F7-8796-D280-70F9-82ACBAC055DF}"/>
              </a:ext>
            </a:extLst>
          </p:cNvPr>
          <p:cNvSpPr/>
          <p:nvPr/>
        </p:nvSpPr>
        <p:spPr>
          <a:xfrm>
            <a:off x="8324237" y="552557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6">
            <a:extLst>
              <a:ext uri="{FF2B5EF4-FFF2-40B4-BE49-F238E27FC236}">
                <a16:creationId xmlns:a16="http://schemas.microsoft.com/office/drawing/2014/main" id="{A6BCA051-DD89-B2D8-3B84-E67DA0D22EE8}"/>
              </a:ext>
            </a:extLst>
          </p:cNvPr>
          <p:cNvSpPr/>
          <p:nvPr/>
        </p:nvSpPr>
        <p:spPr>
          <a:xfrm>
            <a:off x="10210014" y="552557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72A2C85E-795E-963E-0E65-4E8EB459FA5F}"/>
              </a:ext>
            </a:extLst>
          </p:cNvPr>
          <p:cNvSpPr/>
          <p:nvPr/>
        </p:nvSpPr>
        <p:spPr>
          <a:xfrm>
            <a:off x="191343" y="442733"/>
            <a:ext cx="1068670" cy="1068670"/>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847494A-A2AA-87B4-9B8B-3536CBF16251}"/>
              </a:ext>
            </a:extLst>
          </p:cNvPr>
          <p:cNvGrpSpPr/>
          <p:nvPr/>
        </p:nvGrpSpPr>
        <p:grpSpPr>
          <a:xfrm>
            <a:off x="459703" y="687239"/>
            <a:ext cx="531950" cy="579659"/>
            <a:chOff x="9742488" y="639763"/>
            <a:chExt cx="708025" cy="771526"/>
          </a:xfrm>
          <a:effectLst>
            <a:outerShdw dist="38100" dir="2700000" algn="tl" rotWithShape="0">
              <a:prstClr val="black">
                <a:alpha val="20000"/>
              </a:prstClr>
            </a:outerShdw>
          </a:effectLst>
        </p:grpSpPr>
        <p:sp>
          <p:nvSpPr>
            <p:cNvPr id="15" name="Freeform 59">
              <a:extLst>
                <a:ext uri="{FF2B5EF4-FFF2-40B4-BE49-F238E27FC236}">
                  <a16:creationId xmlns:a16="http://schemas.microsoft.com/office/drawing/2014/main" id="{42C397F0-C0A6-40F8-BB6A-EBB9556135C0}"/>
                </a:ext>
              </a:extLst>
            </p:cNvPr>
            <p:cNvSpPr>
              <a:spLocks/>
            </p:cNvSpPr>
            <p:nvPr/>
          </p:nvSpPr>
          <p:spPr bwMode="auto">
            <a:xfrm>
              <a:off x="10174288" y="1123951"/>
              <a:ext cx="276225" cy="287338"/>
            </a:xfrm>
            <a:custGeom>
              <a:avLst/>
              <a:gdLst>
                <a:gd name="T0" fmla="*/ 72 w 73"/>
                <a:gd name="T1" fmla="*/ 41 h 76"/>
                <a:gd name="T2" fmla="*/ 44 w 73"/>
                <a:gd name="T3" fmla="*/ 0 h 76"/>
                <a:gd name="T4" fmla="*/ 42 w 73"/>
                <a:gd name="T5" fmla="*/ 2 h 76"/>
                <a:gd name="T6" fmla="*/ 42 w 73"/>
                <a:gd name="T7" fmla="*/ 23 h 76"/>
                <a:gd name="T8" fmla="*/ 21 w 73"/>
                <a:gd name="T9" fmla="*/ 23 h 76"/>
                <a:gd name="T10" fmla="*/ 13 w 73"/>
                <a:gd name="T11" fmla="*/ 42 h 76"/>
                <a:gd name="T12" fmla="*/ 0 w 73"/>
                <a:gd name="T13" fmla="*/ 36 h 76"/>
                <a:gd name="T14" fmla="*/ 25 w 73"/>
                <a:gd name="T15" fmla="*/ 73 h 76"/>
                <a:gd name="T16" fmla="*/ 30 w 73"/>
                <a:gd name="T17" fmla="*/ 75 h 76"/>
                <a:gd name="T18" fmla="*/ 35 w 73"/>
                <a:gd name="T19" fmla="*/ 71 h 76"/>
                <a:gd name="T20" fmla="*/ 41 w 73"/>
                <a:gd name="T21" fmla="*/ 52 h 76"/>
                <a:gd name="T22" fmla="*/ 47 w 73"/>
                <a:gd name="T23" fmla="*/ 48 h 76"/>
                <a:gd name="T24" fmla="*/ 67 w 73"/>
                <a:gd name="T25" fmla="*/ 50 h 76"/>
                <a:gd name="T26" fmla="*/ 72 w 73"/>
                <a:gd name="T27" fmla="*/ 47 h 76"/>
                <a:gd name="T28" fmla="*/ 72 w 73"/>
                <a:gd name="T29"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72" y="41"/>
                  </a:moveTo>
                  <a:cubicBezTo>
                    <a:pt x="44" y="0"/>
                    <a:pt x="44" y="0"/>
                    <a:pt x="44" y="0"/>
                  </a:cubicBezTo>
                  <a:cubicBezTo>
                    <a:pt x="43" y="1"/>
                    <a:pt x="43" y="1"/>
                    <a:pt x="42" y="2"/>
                  </a:cubicBezTo>
                  <a:cubicBezTo>
                    <a:pt x="39" y="7"/>
                    <a:pt x="46" y="19"/>
                    <a:pt x="42" y="23"/>
                  </a:cubicBezTo>
                  <a:cubicBezTo>
                    <a:pt x="38" y="27"/>
                    <a:pt x="26" y="20"/>
                    <a:pt x="21" y="23"/>
                  </a:cubicBezTo>
                  <a:cubicBezTo>
                    <a:pt x="17" y="26"/>
                    <a:pt x="18" y="40"/>
                    <a:pt x="13" y="42"/>
                  </a:cubicBezTo>
                  <a:cubicBezTo>
                    <a:pt x="10" y="43"/>
                    <a:pt x="5" y="39"/>
                    <a:pt x="0" y="36"/>
                  </a:cubicBezTo>
                  <a:cubicBezTo>
                    <a:pt x="25" y="73"/>
                    <a:pt x="25" y="73"/>
                    <a:pt x="25" y="73"/>
                  </a:cubicBezTo>
                  <a:cubicBezTo>
                    <a:pt x="26" y="75"/>
                    <a:pt x="28" y="76"/>
                    <a:pt x="30" y="75"/>
                  </a:cubicBezTo>
                  <a:cubicBezTo>
                    <a:pt x="32" y="75"/>
                    <a:pt x="34" y="73"/>
                    <a:pt x="35" y="71"/>
                  </a:cubicBezTo>
                  <a:cubicBezTo>
                    <a:pt x="41" y="52"/>
                    <a:pt x="41" y="52"/>
                    <a:pt x="41" y="52"/>
                  </a:cubicBezTo>
                  <a:cubicBezTo>
                    <a:pt x="42" y="50"/>
                    <a:pt x="44" y="48"/>
                    <a:pt x="47" y="48"/>
                  </a:cubicBezTo>
                  <a:cubicBezTo>
                    <a:pt x="67" y="50"/>
                    <a:pt x="67" y="50"/>
                    <a:pt x="67" y="50"/>
                  </a:cubicBezTo>
                  <a:cubicBezTo>
                    <a:pt x="69" y="50"/>
                    <a:pt x="71" y="49"/>
                    <a:pt x="72" y="47"/>
                  </a:cubicBezTo>
                  <a:cubicBezTo>
                    <a:pt x="73" y="45"/>
                    <a:pt x="73" y="43"/>
                    <a:pt x="72" y="4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60">
              <a:extLst>
                <a:ext uri="{FF2B5EF4-FFF2-40B4-BE49-F238E27FC236}">
                  <a16:creationId xmlns:a16="http://schemas.microsoft.com/office/drawing/2014/main" id="{3320E71B-BB3B-6013-ABC0-765214805D54}"/>
                </a:ext>
              </a:extLst>
            </p:cNvPr>
            <p:cNvSpPr>
              <a:spLocks/>
            </p:cNvSpPr>
            <p:nvPr/>
          </p:nvSpPr>
          <p:spPr bwMode="auto">
            <a:xfrm>
              <a:off x="9742488" y="1123951"/>
              <a:ext cx="276225" cy="287338"/>
            </a:xfrm>
            <a:custGeom>
              <a:avLst/>
              <a:gdLst>
                <a:gd name="T0" fmla="*/ 60 w 73"/>
                <a:gd name="T1" fmla="*/ 42 h 76"/>
                <a:gd name="T2" fmla="*/ 52 w 73"/>
                <a:gd name="T3" fmla="*/ 23 h 76"/>
                <a:gd name="T4" fmla="*/ 31 w 73"/>
                <a:gd name="T5" fmla="*/ 23 h 76"/>
                <a:gd name="T6" fmla="*/ 31 w 73"/>
                <a:gd name="T7" fmla="*/ 2 h 76"/>
                <a:gd name="T8" fmla="*/ 28 w 73"/>
                <a:gd name="T9" fmla="*/ 0 h 76"/>
                <a:gd name="T10" fmla="*/ 1 w 73"/>
                <a:gd name="T11" fmla="*/ 41 h 76"/>
                <a:gd name="T12" fmla="*/ 1 w 73"/>
                <a:gd name="T13" fmla="*/ 47 h 76"/>
                <a:gd name="T14" fmla="*/ 6 w 73"/>
                <a:gd name="T15" fmla="*/ 50 h 76"/>
                <a:gd name="T16" fmla="*/ 26 w 73"/>
                <a:gd name="T17" fmla="*/ 48 h 76"/>
                <a:gd name="T18" fmla="*/ 32 w 73"/>
                <a:gd name="T19" fmla="*/ 52 h 76"/>
                <a:gd name="T20" fmla="*/ 38 w 73"/>
                <a:gd name="T21" fmla="*/ 71 h 76"/>
                <a:gd name="T22" fmla="*/ 43 w 73"/>
                <a:gd name="T23" fmla="*/ 75 h 76"/>
                <a:gd name="T24" fmla="*/ 48 w 73"/>
                <a:gd name="T25" fmla="*/ 73 h 76"/>
                <a:gd name="T26" fmla="*/ 73 w 73"/>
                <a:gd name="T27" fmla="*/ 36 h 76"/>
                <a:gd name="T28" fmla="*/ 60 w 73"/>
                <a:gd name="T29" fmla="*/ 4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60" y="42"/>
                  </a:moveTo>
                  <a:cubicBezTo>
                    <a:pt x="55" y="40"/>
                    <a:pt x="56" y="26"/>
                    <a:pt x="52" y="23"/>
                  </a:cubicBezTo>
                  <a:cubicBezTo>
                    <a:pt x="47" y="20"/>
                    <a:pt x="35" y="27"/>
                    <a:pt x="31" y="23"/>
                  </a:cubicBezTo>
                  <a:cubicBezTo>
                    <a:pt x="27" y="19"/>
                    <a:pt x="34" y="7"/>
                    <a:pt x="31" y="2"/>
                  </a:cubicBezTo>
                  <a:cubicBezTo>
                    <a:pt x="30" y="2"/>
                    <a:pt x="29" y="1"/>
                    <a:pt x="28" y="0"/>
                  </a:cubicBezTo>
                  <a:cubicBezTo>
                    <a:pt x="1" y="41"/>
                    <a:pt x="1" y="41"/>
                    <a:pt x="1" y="41"/>
                  </a:cubicBezTo>
                  <a:cubicBezTo>
                    <a:pt x="0" y="43"/>
                    <a:pt x="0" y="45"/>
                    <a:pt x="1" y="47"/>
                  </a:cubicBezTo>
                  <a:cubicBezTo>
                    <a:pt x="2" y="49"/>
                    <a:pt x="4" y="50"/>
                    <a:pt x="6" y="50"/>
                  </a:cubicBezTo>
                  <a:cubicBezTo>
                    <a:pt x="26" y="48"/>
                    <a:pt x="26" y="48"/>
                    <a:pt x="26" y="48"/>
                  </a:cubicBezTo>
                  <a:cubicBezTo>
                    <a:pt x="29" y="48"/>
                    <a:pt x="31" y="50"/>
                    <a:pt x="32" y="52"/>
                  </a:cubicBezTo>
                  <a:cubicBezTo>
                    <a:pt x="38" y="71"/>
                    <a:pt x="38" y="71"/>
                    <a:pt x="38" y="71"/>
                  </a:cubicBezTo>
                  <a:cubicBezTo>
                    <a:pt x="39" y="73"/>
                    <a:pt x="41" y="75"/>
                    <a:pt x="43" y="75"/>
                  </a:cubicBezTo>
                  <a:cubicBezTo>
                    <a:pt x="45" y="76"/>
                    <a:pt x="47" y="75"/>
                    <a:pt x="48" y="73"/>
                  </a:cubicBezTo>
                  <a:cubicBezTo>
                    <a:pt x="73" y="36"/>
                    <a:pt x="73" y="36"/>
                    <a:pt x="73" y="36"/>
                  </a:cubicBezTo>
                  <a:cubicBezTo>
                    <a:pt x="68" y="39"/>
                    <a:pt x="63" y="44"/>
                    <a:pt x="60" y="42"/>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61">
              <a:extLst>
                <a:ext uri="{FF2B5EF4-FFF2-40B4-BE49-F238E27FC236}">
                  <a16:creationId xmlns:a16="http://schemas.microsoft.com/office/drawing/2014/main" id="{C859CEBF-7710-FB02-79FE-C7A378967905}"/>
                </a:ext>
              </a:extLst>
            </p:cNvPr>
            <p:cNvSpPr>
              <a:spLocks/>
            </p:cNvSpPr>
            <p:nvPr/>
          </p:nvSpPr>
          <p:spPr bwMode="auto">
            <a:xfrm>
              <a:off x="9761538" y="639763"/>
              <a:ext cx="669925" cy="669925"/>
            </a:xfrm>
            <a:custGeom>
              <a:avLst/>
              <a:gdLst>
                <a:gd name="T0" fmla="*/ 177 w 177"/>
                <a:gd name="T1" fmla="*/ 88 h 177"/>
                <a:gd name="T2" fmla="*/ 162 w 177"/>
                <a:gd name="T3" fmla="*/ 103 h 177"/>
                <a:gd name="T4" fmla="*/ 170 w 177"/>
                <a:gd name="T5" fmla="*/ 122 h 177"/>
                <a:gd name="T6" fmla="*/ 151 w 177"/>
                <a:gd name="T7" fmla="*/ 130 h 177"/>
                <a:gd name="T8" fmla="*/ 151 w 177"/>
                <a:gd name="T9" fmla="*/ 151 h 177"/>
                <a:gd name="T10" fmla="*/ 130 w 177"/>
                <a:gd name="T11" fmla="*/ 151 h 177"/>
                <a:gd name="T12" fmla="*/ 122 w 177"/>
                <a:gd name="T13" fmla="*/ 170 h 177"/>
                <a:gd name="T14" fmla="*/ 103 w 177"/>
                <a:gd name="T15" fmla="*/ 162 h 177"/>
                <a:gd name="T16" fmla="*/ 88 w 177"/>
                <a:gd name="T17" fmla="*/ 177 h 177"/>
                <a:gd name="T18" fmla="*/ 74 w 177"/>
                <a:gd name="T19" fmla="*/ 162 h 177"/>
                <a:gd name="T20" fmla="*/ 55 w 177"/>
                <a:gd name="T21" fmla="*/ 170 h 177"/>
                <a:gd name="T22" fmla="*/ 47 w 177"/>
                <a:gd name="T23" fmla="*/ 151 h 177"/>
                <a:gd name="T24" fmla="*/ 26 w 177"/>
                <a:gd name="T25" fmla="*/ 151 h 177"/>
                <a:gd name="T26" fmla="*/ 26 w 177"/>
                <a:gd name="T27" fmla="*/ 130 h 177"/>
                <a:gd name="T28" fmla="*/ 7 w 177"/>
                <a:gd name="T29" fmla="*/ 122 h 177"/>
                <a:gd name="T30" fmla="*/ 15 w 177"/>
                <a:gd name="T31" fmla="*/ 103 h 177"/>
                <a:gd name="T32" fmla="*/ 0 w 177"/>
                <a:gd name="T33" fmla="*/ 88 h 177"/>
                <a:gd name="T34" fmla="*/ 15 w 177"/>
                <a:gd name="T35" fmla="*/ 74 h 177"/>
                <a:gd name="T36" fmla="*/ 7 w 177"/>
                <a:gd name="T37" fmla="*/ 55 h 177"/>
                <a:gd name="T38" fmla="*/ 26 w 177"/>
                <a:gd name="T39" fmla="*/ 47 h 177"/>
                <a:gd name="T40" fmla="*/ 26 w 177"/>
                <a:gd name="T41" fmla="*/ 26 h 177"/>
                <a:gd name="T42" fmla="*/ 47 w 177"/>
                <a:gd name="T43" fmla="*/ 26 h 177"/>
                <a:gd name="T44" fmla="*/ 55 w 177"/>
                <a:gd name="T45" fmla="*/ 7 h 177"/>
                <a:gd name="T46" fmla="*/ 74 w 177"/>
                <a:gd name="T47" fmla="*/ 15 h 177"/>
                <a:gd name="T48" fmla="*/ 88 w 177"/>
                <a:gd name="T49" fmla="*/ 0 h 177"/>
                <a:gd name="T50" fmla="*/ 103 w 177"/>
                <a:gd name="T51" fmla="*/ 15 h 177"/>
                <a:gd name="T52" fmla="*/ 122 w 177"/>
                <a:gd name="T53" fmla="*/ 7 h 177"/>
                <a:gd name="T54" fmla="*/ 130 w 177"/>
                <a:gd name="T55" fmla="*/ 26 h 177"/>
                <a:gd name="T56" fmla="*/ 151 w 177"/>
                <a:gd name="T57" fmla="*/ 26 h 177"/>
                <a:gd name="T58" fmla="*/ 151 w 177"/>
                <a:gd name="T59" fmla="*/ 47 h 177"/>
                <a:gd name="T60" fmla="*/ 170 w 177"/>
                <a:gd name="T61" fmla="*/ 55 h 177"/>
                <a:gd name="T62" fmla="*/ 162 w 177"/>
                <a:gd name="T63" fmla="*/ 74 h 177"/>
                <a:gd name="T64" fmla="*/ 177 w 177"/>
                <a:gd name="T65" fmla="*/ 8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77">
                  <a:moveTo>
                    <a:pt x="177" y="88"/>
                  </a:moveTo>
                  <a:cubicBezTo>
                    <a:pt x="177" y="94"/>
                    <a:pt x="163" y="98"/>
                    <a:pt x="162" y="103"/>
                  </a:cubicBezTo>
                  <a:cubicBezTo>
                    <a:pt x="161" y="108"/>
                    <a:pt x="172" y="117"/>
                    <a:pt x="170" y="122"/>
                  </a:cubicBezTo>
                  <a:cubicBezTo>
                    <a:pt x="168" y="127"/>
                    <a:pt x="154" y="126"/>
                    <a:pt x="151" y="130"/>
                  </a:cubicBezTo>
                  <a:cubicBezTo>
                    <a:pt x="148" y="135"/>
                    <a:pt x="155" y="147"/>
                    <a:pt x="151" y="151"/>
                  </a:cubicBezTo>
                  <a:cubicBezTo>
                    <a:pt x="147" y="155"/>
                    <a:pt x="135" y="148"/>
                    <a:pt x="130" y="151"/>
                  </a:cubicBezTo>
                  <a:cubicBezTo>
                    <a:pt x="126" y="154"/>
                    <a:pt x="127" y="168"/>
                    <a:pt x="122" y="170"/>
                  </a:cubicBezTo>
                  <a:cubicBezTo>
                    <a:pt x="117" y="172"/>
                    <a:pt x="108" y="161"/>
                    <a:pt x="103" y="162"/>
                  </a:cubicBezTo>
                  <a:cubicBezTo>
                    <a:pt x="98" y="163"/>
                    <a:pt x="94" y="177"/>
                    <a:pt x="88" y="177"/>
                  </a:cubicBezTo>
                  <a:cubicBezTo>
                    <a:pt x="83" y="177"/>
                    <a:pt x="79" y="163"/>
                    <a:pt x="74" y="162"/>
                  </a:cubicBezTo>
                  <a:cubicBezTo>
                    <a:pt x="68" y="161"/>
                    <a:pt x="60" y="172"/>
                    <a:pt x="55" y="170"/>
                  </a:cubicBezTo>
                  <a:cubicBezTo>
                    <a:pt x="50" y="168"/>
                    <a:pt x="51" y="154"/>
                    <a:pt x="47" y="151"/>
                  </a:cubicBezTo>
                  <a:cubicBezTo>
                    <a:pt x="42" y="148"/>
                    <a:pt x="30" y="155"/>
                    <a:pt x="26" y="151"/>
                  </a:cubicBezTo>
                  <a:cubicBezTo>
                    <a:pt x="22" y="147"/>
                    <a:pt x="29" y="135"/>
                    <a:pt x="26" y="130"/>
                  </a:cubicBezTo>
                  <a:cubicBezTo>
                    <a:pt x="23" y="126"/>
                    <a:pt x="9" y="127"/>
                    <a:pt x="7" y="122"/>
                  </a:cubicBezTo>
                  <a:cubicBezTo>
                    <a:pt x="5" y="117"/>
                    <a:pt x="16" y="108"/>
                    <a:pt x="15" y="103"/>
                  </a:cubicBezTo>
                  <a:cubicBezTo>
                    <a:pt x="14" y="98"/>
                    <a:pt x="0" y="94"/>
                    <a:pt x="0" y="88"/>
                  </a:cubicBezTo>
                  <a:cubicBezTo>
                    <a:pt x="0" y="83"/>
                    <a:pt x="14" y="79"/>
                    <a:pt x="15" y="74"/>
                  </a:cubicBezTo>
                  <a:cubicBezTo>
                    <a:pt x="16" y="68"/>
                    <a:pt x="5" y="60"/>
                    <a:pt x="7" y="55"/>
                  </a:cubicBezTo>
                  <a:cubicBezTo>
                    <a:pt x="9" y="50"/>
                    <a:pt x="23" y="51"/>
                    <a:pt x="26" y="47"/>
                  </a:cubicBezTo>
                  <a:cubicBezTo>
                    <a:pt x="29" y="42"/>
                    <a:pt x="22" y="30"/>
                    <a:pt x="26" y="26"/>
                  </a:cubicBezTo>
                  <a:cubicBezTo>
                    <a:pt x="30" y="22"/>
                    <a:pt x="42" y="29"/>
                    <a:pt x="47" y="26"/>
                  </a:cubicBezTo>
                  <a:cubicBezTo>
                    <a:pt x="51" y="23"/>
                    <a:pt x="50" y="9"/>
                    <a:pt x="55" y="7"/>
                  </a:cubicBezTo>
                  <a:cubicBezTo>
                    <a:pt x="60" y="5"/>
                    <a:pt x="68" y="16"/>
                    <a:pt x="74" y="15"/>
                  </a:cubicBezTo>
                  <a:cubicBezTo>
                    <a:pt x="79" y="14"/>
                    <a:pt x="83" y="0"/>
                    <a:pt x="88" y="0"/>
                  </a:cubicBezTo>
                  <a:cubicBezTo>
                    <a:pt x="94" y="0"/>
                    <a:pt x="98" y="14"/>
                    <a:pt x="103" y="15"/>
                  </a:cubicBezTo>
                  <a:cubicBezTo>
                    <a:pt x="108" y="16"/>
                    <a:pt x="117" y="5"/>
                    <a:pt x="122" y="7"/>
                  </a:cubicBezTo>
                  <a:cubicBezTo>
                    <a:pt x="127" y="9"/>
                    <a:pt x="126" y="23"/>
                    <a:pt x="130" y="26"/>
                  </a:cubicBezTo>
                  <a:cubicBezTo>
                    <a:pt x="135" y="29"/>
                    <a:pt x="147" y="22"/>
                    <a:pt x="151" y="26"/>
                  </a:cubicBezTo>
                  <a:cubicBezTo>
                    <a:pt x="155" y="30"/>
                    <a:pt x="148" y="42"/>
                    <a:pt x="151" y="47"/>
                  </a:cubicBezTo>
                  <a:cubicBezTo>
                    <a:pt x="154" y="51"/>
                    <a:pt x="168" y="50"/>
                    <a:pt x="170" y="55"/>
                  </a:cubicBezTo>
                  <a:cubicBezTo>
                    <a:pt x="172" y="60"/>
                    <a:pt x="161" y="68"/>
                    <a:pt x="162" y="74"/>
                  </a:cubicBezTo>
                  <a:cubicBezTo>
                    <a:pt x="163" y="79"/>
                    <a:pt x="177" y="83"/>
                    <a:pt x="177" y="88"/>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62">
              <a:extLst>
                <a:ext uri="{FF2B5EF4-FFF2-40B4-BE49-F238E27FC236}">
                  <a16:creationId xmlns:a16="http://schemas.microsoft.com/office/drawing/2014/main" id="{5A7BB79B-30DD-7DAE-A3DC-864F6179C0F5}"/>
                </a:ext>
              </a:extLst>
            </p:cNvPr>
            <p:cNvSpPr>
              <a:spLocks/>
            </p:cNvSpPr>
            <p:nvPr/>
          </p:nvSpPr>
          <p:spPr bwMode="auto">
            <a:xfrm>
              <a:off x="9761538" y="639763"/>
              <a:ext cx="571500" cy="571500"/>
            </a:xfrm>
            <a:custGeom>
              <a:avLst/>
              <a:gdLst>
                <a:gd name="T0" fmla="*/ 151 w 151"/>
                <a:gd name="T1" fmla="*/ 26 h 151"/>
                <a:gd name="T2" fmla="*/ 130 w 151"/>
                <a:gd name="T3" fmla="*/ 26 h 151"/>
                <a:gd name="T4" fmla="*/ 122 w 151"/>
                <a:gd name="T5" fmla="*/ 7 h 151"/>
                <a:gd name="T6" fmla="*/ 103 w 151"/>
                <a:gd name="T7" fmla="*/ 15 h 151"/>
                <a:gd name="T8" fmla="*/ 88 w 151"/>
                <a:gd name="T9" fmla="*/ 0 h 151"/>
                <a:gd name="T10" fmla="*/ 74 w 151"/>
                <a:gd name="T11" fmla="*/ 15 h 151"/>
                <a:gd name="T12" fmla="*/ 55 w 151"/>
                <a:gd name="T13" fmla="*/ 7 h 151"/>
                <a:gd name="T14" fmla="*/ 47 w 151"/>
                <a:gd name="T15" fmla="*/ 26 h 151"/>
                <a:gd name="T16" fmla="*/ 26 w 151"/>
                <a:gd name="T17" fmla="*/ 26 h 151"/>
                <a:gd name="T18" fmla="*/ 26 w 151"/>
                <a:gd name="T19" fmla="*/ 47 h 151"/>
                <a:gd name="T20" fmla="*/ 7 w 151"/>
                <a:gd name="T21" fmla="*/ 55 h 151"/>
                <a:gd name="T22" fmla="*/ 15 w 151"/>
                <a:gd name="T23" fmla="*/ 74 h 151"/>
                <a:gd name="T24" fmla="*/ 0 w 151"/>
                <a:gd name="T25" fmla="*/ 88 h 151"/>
                <a:gd name="T26" fmla="*/ 15 w 151"/>
                <a:gd name="T27" fmla="*/ 103 h 151"/>
                <a:gd name="T28" fmla="*/ 7 w 151"/>
                <a:gd name="T29" fmla="*/ 122 h 151"/>
                <a:gd name="T30" fmla="*/ 26 w 151"/>
                <a:gd name="T31" fmla="*/ 130 h 151"/>
                <a:gd name="T32" fmla="*/ 26 w 151"/>
                <a:gd name="T33" fmla="*/ 151 h 151"/>
                <a:gd name="T34" fmla="*/ 26 w 151"/>
                <a:gd name="T35" fmla="*/ 151 h 151"/>
                <a:gd name="T36" fmla="*/ 151 w 151"/>
                <a:gd name="T37" fmla="*/ 26 h 151"/>
                <a:gd name="T38" fmla="*/ 151 w 151"/>
                <a:gd name="T39" fmla="*/ 2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151">
                  <a:moveTo>
                    <a:pt x="151" y="26"/>
                  </a:moveTo>
                  <a:cubicBezTo>
                    <a:pt x="147" y="22"/>
                    <a:pt x="135" y="29"/>
                    <a:pt x="130" y="26"/>
                  </a:cubicBezTo>
                  <a:cubicBezTo>
                    <a:pt x="126" y="23"/>
                    <a:pt x="127" y="9"/>
                    <a:pt x="122" y="7"/>
                  </a:cubicBezTo>
                  <a:cubicBezTo>
                    <a:pt x="117" y="5"/>
                    <a:pt x="108" y="16"/>
                    <a:pt x="103" y="15"/>
                  </a:cubicBezTo>
                  <a:cubicBezTo>
                    <a:pt x="98" y="14"/>
                    <a:pt x="94" y="0"/>
                    <a:pt x="88" y="0"/>
                  </a:cubicBezTo>
                  <a:cubicBezTo>
                    <a:pt x="83" y="0"/>
                    <a:pt x="79" y="14"/>
                    <a:pt x="74" y="15"/>
                  </a:cubicBezTo>
                  <a:cubicBezTo>
                    <a:pt x="68" y="16"/>
                    <a:pt x="60" y="5"/>
                    <a:pt x="55" y="7"/>
                  </a:cubicBezTo>
                  <a:cubicBezTo>
                    <a:pt x="50" y="9"/>
                    <a:pt x="51" y="23"/>
                    <a:pt x="47" y="26"/>
                  </a:cubicBezTo>
                  <a:cubicBezTo>
                    <a:pt x="42" y="29"/>
                    <a:pt x="30" y="22"/>
                    <a:pt x="26" y="26"/>
                  </a:cubicBezTo>
                  <a:cubicBezTo>
                    <a:pt x="22" y="30"/>
                    <a:pt x="29" y="42"/>
                    <a:pt x="26" y="47"/>
                  </a:cubicBezTo>
                  <a:cubicBezTo>
                    <a:pt x="23" y="51"/>
                    <a:pt x="9" y="50"/>
                    <a:pt x="7" y="55"/>
                  </a:cubicBezTo>
                  <a:cubicBezTo>
                    <a:pt x="5" y="60"/>
                    <a:pt x="16" y="68"/>
                    <a:pt x="15" y="74"/>
                  </a:cubicBezTo>
                  <a:cubicBezTo>
                    <a:pt x="14" y="79"/>
                    <a:pt x="0" y="83"/>
                    <a:pt x="0" y="88"/>
                  </a:cubicBezTo>
                  <a:cubicBezTo>
                    <a:pt x="0" y="94"/>
                    <a:pt x="14" y="98"/>
                    <a:pt x="15" y="103"/>
                  </a:cubicBezTo>
                  <a:cubicBezTo>
                    <a:pt x="16" y="108"/>
                    <a:pt x="5" y="117"/>
                    <a:pt x="7" y="122"/>
                  </a:cubicBezTo>
                  <a:cubicBezTo>
                    <a:pt x="9" y="127"/>
                    <a:pt x="23" y="126"/>
                    <a:pt x="26" y="130"/>
                  </a:cubicBezTo>
                  <a:cubicBezTo>
                    <a:pt x="29" y="135"/>
                    <a:pt x="22" y="147"/>
                    <a:pt x="26" y="151"/>
                  </a:cubicBezTo>
                  <a:cubicBezTo>
                    <a:pt x="26" y="151"/>
                    <a:pt x="26" y="151"/>
                    <a:pt x="26" y="151"/>
                  </a:cubicBezTo>
                  <a:cubicBezTo>
                    <a:pt x="151" y="26"/>
                    <a:pt x="151" y="26"/>
                    <a:pt x="151" y="26"/>
                  </a:cubicBezTo>
                  <a:cubicBezTo>
                    <a:pt x="151" y="26"/>
                    <a:pt x="151" y="26"/>
                    <a:pt x="151" y="26"/>
                  </a:cubicBez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Oval 63">
              <a:extLst>
                <a:ext uri="{FF2B5EF4-FFF2-40B4-BE49-F238E27FC236}">
                  <a16:creationId xmlns:a16="http://schemas.microsoft.com/office/drawing/2014/main" id="{F5611ECC-A83D-4F37-4506-DAC3D3D3F080}"/>
                </a:ext>
              </a:extLst>
            </p:cNvPr>
            <p:cNvSpPr>
              <a:spLocks noChangeArrowheads="1"/>
            </p:cNvSpPr>
            <p:nvPr/>
          </p:nvSpPr>
          <p:spPr bwMode="auto">
            <a:xfrm>
              <a:off x="9871075" y="749301"/>
              <a:ext cx="450850" cy="450850"/>
            </a:xfrm>
            <a:prstGeom prst="ellipse">
              <a:avLst/>
            </a:pr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64">
              <a:extLst>
                <a:ext uri="{FF2B5EF4-FFF2-40B4-BE49-F238E27FC236}">
                  <a16:creationId xmlns:a16="http://schemas.microsoft.com/office/drawing/2014/main" id="{A3A4343E-9896-2EAB-18AD-C3C1DD565C51}"/>
                </a:ext>
              </a:extLst>
            </p:cNvPr>
            <p:cNvSpPr>
              <a:spLocks/>
            </p:cNvSpPr>
            <p:nvPr/>
          </p:nvSpPr>
          <p:spPr bwMode="auto">
            <a:xfrm>
              <a:off x="9871075" y="749301"/>
              <a:ext cx="382588" cy="385763"/>
            </a:xfrm>
            <a:custGeom>
              <a:avLst/>
              <a:gdLst>
                <a:gd name="T0" fmla="*/ 59 w 101"/>
                <a:gd name="T1" fmla="*/ 0 h 102"/>
                <a:gd name="T2" fmla="*/ 0 w 101"/>
                <a:gd name="T3" fmla="*/ 59 h 102"/>
                <a:gd name="T4" fmla="*/ 17 w 101"/>
                <a:gd name="T5" fmla="*/ 102 h 102"/>
                <a:gd name="T6" fmla="*/ 101 w 101"/>
                <a:gd name="T7" fmla="*/ 17 h 102"/>
                <a:gd name="T8" fmla="*/ 59 w 101"/>
                <a:gd name="T9" fmla="*/ 0 h 102"/>
              </a:gdLst>
              <a:ahLst/>
              <a:cxnLst>
                <a:cxn ang="0">
                  <a:pos x="T0" y="T1"/>
                </a:cxn>
                <a:cxn ang="0">
                  <a:pos x="T2" y="T3"/>
                </a:cxn>
                <a:cxn ang="0">
                  <a:pos x="T4" y="T5"/>
                </a:cxn>
                <a:cxn ang="0">
                  <a:pos x="T6" y="T7"/>
                </a:cxn>
                <a:cxn ang="0">
                  <a:pos x="T8" y="T9"/>
                </a:cxn>
              </a:cxnLst>
              <a:rect l="0" t="0" r="r" b="b"/>
              <a:pathLst>
                <a:path w="101" h="102">
                  <a:moveTo>
                    <a:pt x="59" y="0"/>
                  </a:moveTo>
                  <a:cubicBezTo>
                    <a:pt x="26" y="0"/>
                    <a:pt x="0" y="27"/>
                    <a:pt x="0" y="59"/>
                  </a:cubicBezTo>
                  <a:cubicBezTo>
                    <a:pt x="0" y="76"/>
                    <a:pt x="6" y="91"/>
                    <a:pt x="17" y="102"/>
                  </a:cubicBezTo>
                  <a:cubicBezTo>
                    <a:pt x="101" y="17"/>
                    <a:pt x="101" y="17"/>
                    <a:pt x="101" y="17"/>
                  </a:cubicBezTo>
                  <a:cubicBezTo>
                    <a:pt x="91" y="6"/>
                    <a:pt x="76" y="0"/>
                    <a:pt x="59" y="0"/>
                  </a:cubicBez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Oval 65">
              <a:extLst>
                <a:ext uri="{FF2B5EF4-FFF2-40B4-BE49-F238E27FC236}">
                  <a16:creationId xmlns:a16="http://schemas.microsoft.com/office/drawing/2014/main" id="{7BB81976-CCE6-CBEB-568C-5221DF766A82}"/>
                </a:ext>
              </a:extLst>
            </p:cNvPr>
            <p:cNvSpPr>
              <a:spLocks noChangeArrowheads="1"/>
            </p:cNvSpPr>
            <p:nvPr/>
          </p:nvSpPr>
          <p:spPr bwMode="auto">
            <a:xfrm>
              <a:off x="9947275" y="828676"/>
              <a:ext cx="295275" cy="292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 name="Title 1">
            <a:extLst>
              <a:ext uri="{FF2B5EF4-FFF2-40B4-BE49-F238E27FC236}">
                <a16:creationId xmlns:a16="http://schemas.microsoft.com/office/drawing/2014/main" id="{1F1FC82E-CE3D-19CD-76BD-A355A1063B41}"/>
              </a:ext>
            </a:extLst>
          </p:cNvPr>
          <p:cNvSpPr txBox="1">
            <a:spLocks/>
          </p:cNvSpPr>
          <p:nvPr/>
        </p:nvSpPr>
        <p:spPr>
          <a:xfrm>
            <a:off x="6034248" y="2689977"/>
            <a:ext cx="1868455"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Secure Connections</a:t>
            </a:r>
          </a:p>
        </p:txBody>
      </p:sp>
      <p:sp>
        <p:nvSpPr>
          <p:cNvPr id="9" name="Title 1">
            <a:extLst>
              <a:ext uri="{FF2B5EF4-FFF2-40B4-BE49-F238E27FC236}">
                <a16:creationId xmlns:a16="http://schemas.microsoft.com/office/drawing/2014/main" id="{309097E5-A77D-96D4-F85B-4830906465C8}"/>
              </a:ext>
            </a:extLst>
          </p:cNvPr>
          <p:cNvSpPr txBox="1">
            <a:spLocks/>
          </p:cNvSpPr>
          <p:nvPr/>
        </p:nvSpPr>
        <p:spPr>
          <a:xfrm>
            <a:off x="8226190" y="2679889"/>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Authentication</a:t>
            </a:r>
          </a:p>
        </p:txBody>
      </p:sp>
      <p:sp>
        <p:nvSpPr>
          <p:cNvPr id="11" name="Title 1">
            <a:extLst>
              <a:ext uri="{FF2B5EF4-FFF2-40B4-BE49-F238E27FC236}">
                <a16:creationId xmlns:a16="http://schemas.microsoft.com/office/drawing/2014/main" id="{6276F72D-F0DE-E853-9477-66B44E737456}"/>
              </a:ext>
            </a:extLst>
          </p:cNvPr>
          <p:cNvSpPr txBox="1">
            <a:spLocks/>
          </p:cNvSpPr>
          <p:nvPr/>
        </p:nvSpPr>
        <p:spPr>
          <a:xfrm>
            <a:off x="10039971" y="2689414"/>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Authorization</a:t>
            </a:r>
          </a:p>
        </p:txBody>
      </p:sp>
      <p:pic>
        <p:nvPicPr>
          <p:cNvPr id="14" name="Picture 2">
            <a:extLst>
              <a:ext uri="{FF2B5EF4-FFF2-40B4-BE49-F238E27FC236}">
                <a16:creationId xmlns:a16="http://schemas.microsoft.com/office/drawing/2014/main" id="{59CF9C95-D6F6-2E5D-8829-9580D4A693A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8C3D64C0-BAE8-3087-85EC-F85522D7695D}"/>
              </a:ext>
            </a:extLst>
          </p:cNvPr>
          <p:cNvSpPr txBox="1">
            <a:spLocks/>
          </p:cNvSpPr>
          <p:nvPr/>
        </p:nvSpPr>
        <p:spPr>
          <a:xfrm>
            <a:off x="1941346" y="7632978"/>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16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7" name="Title 1">
            <a:extLst>
              <a:ext uri="{FF2B5EF4-FFF2-40B4-BE49-F238E27FC236}">
                <a16:creationId xmlns:a16="http://schemas.microsoft.com/office/drawing/2014/main" id="{7695EA95-B38E-094F-1F04-319291E6B15B}"/>
              </a:ext>
            </a:extLst>
          </p:cNvPr>
          <p:cNvSpPr txBox="1">
            <a:spLocks/>
          </p:cNvSpPr>
          <p:nvPr/>
        </p:nvSpPr>
        <p:spPr>
          <a:xfrm>
            <a:off x="3892669" y="7763863"/>
            <a:ext cx="1750888" cy="215925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16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8" name="Title 1">
            <a:extLst>
              <a:ext uri="{FF2B5EF4-FFF2-40B4-BE49-F238E27FC236}">
                <a16:creationId xmlns:a16="http://schemas.microsoft.com/office/drawing/2014/main" id="{AE224360-2CAA-87C8-A609-7B552CFB6419}"/>
              </a:ext>
            </a:extLst>
          </p:cNvPr>
          <p:cNvSpPr txBox="1">
            <a:spLocks/>
          </p:cNvSpPr>
          <p:nvPr/>
        </p:nvSpPr>
        <p:spPr>
          <a:xfrm>
            <a:off x="5772269" y="7763863"/>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16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3" name="Freeform 46">
            <a:extLst>
              <a:ext uri="{FF2B5EF4-FFF2-40B4-BE49-F238E27FC236}">
                <a16:creationId xmlns:a16="http://schemas.microsoft.com/office/drawing/2014/main" id="{C8F33F39-2F82-9C2C-9ECF-B9363EEAFB37}"/>
              </a:ext>
            </a:extLst>
          </p:cNvPr>
          <p:cNvSpPr/>
          <p:nvPr/>
        </p:nvSpPr>
        <p:spPr>
          <a:xfrm>
            <a:off x="455095" y="1936042"/>
            <a:ext cx="1746915" cy="353494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46">
            <a:extLst>
              <a:ext uri="{FF2B5EF4-FFF2-40B4-BE49-F238E27FC236}">
                <a16:creationId xmlns:a16="http://schemas.microsoft.com/office/drawing/2014/main" id="{34A7D70B-3491-DE41-8BD2-8B4DC6DE3A30}"/>
              </a:ext>
            </a:extLst>
          </p:cNvPr>
          <p:cNvSpPr/>
          <p:nvPr/>
        </p:nvSpPr>
        <p:spPr>
          <a:xfrm>
            <a:off x="2340872" y="1936042"/>
            <a:ext cx="1746915" cy="353494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46">
            <a:extLst>
              <a:ext uri="{FF2B5EF4-FFF2-40B4-BE49-F238E27FC236}">
                <a16:creationId xmlns:a16="http://schemas.microsoft.com/office/drawing/2014/main" id="{C5C8919E-9E68-14F5-D8B8-5B572B6DDAF9}"/>
              </a:ext>
            </a:extLst>
          </p:cNvPr>
          <p:cNvSpPr/>
          <p:nvPr/>
        </p:nvSpPr>
        <p:spPr>
          <a:xfrm>
            <a:off x="4226649" y="1936042"/>
            <a:ext cx="1746915" cy="3517126"/>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Oval 110">
            <a:extLst>
              <a:ext uri="{FF2B5EF4-FFF2-40B4-BE49-F238E27FC236}">
                <a16:creationId xmlns:a16="http://schemas.microsoft.com/office/drawing/2014/main" id="{C94EE7E3-CF8D-A5D4-D02F-5D9AB2E19261}"/>
              </a:ext>
            </a:extLst>
          </p:cNvPr>
          <p:cNvSpPr/>
          <p:nvPr/>
        </p:nvSpPr>
        <p:spPr>
          <a:xfrm>
            <a:off x="842793" y="196449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A7D21EB-3521-8412-E6D7-2E4AD385FD68}"/>
              </a:ext>
            </a:extLst>
          </p:cNvPr>
          <p:cNvSpPr/>
          <p:nvPr/>
        </p:nvSpPr>
        <p:spPr>
          <a:xfrm>
            <a:off x="2728570" y="196449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2CD5A5A-CF50-0E3F-F142-975904D84278}"/>
              </a:ext>
            </a:extLst>
          </p:cNvPr>
          <p:cNvSpPr/>
          <p:nvPr/>
        </p:nvSpPr>
        <p:spPr>
          <a:xfrm>
            <a:off x="4614347" y="1964497"/>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80FC8C7-E775-FEB9-23A9-81BB28B01DAD}"/>
              </a:ext>
            </a:extLst>
          </p:cNvPr>
          <p:cNvSpPr/>
          <p:nvPr/>
        </p:nvSpPr>
        <p:spPr>
          <a:xfrm>
            <a:off x="1023643" y="2148639"/>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F700746-8B76-70C6-4B5A-7518888EBA5F}"/>
              </a:ext>
            </a:extLst>
          </p:cNvPr>
          <p:cNvSpPr/>
          <p:nvPr/>
        </p:nvSpPr>
        <p:spPr>
          <a:xfrm>
            <a:off x="2904886" y="2117851"/>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43B6DC0-99E5-9CBA-C6EA-C1EF058F635F}"/>
              </a:ext>
            </a:extLst>
          </p:cNvPr>
          <p:cNvSpPr/>
          <p:nvPr/>
        </p:nvSpPr>
        <p:spPr>
          <a:xfrm>
            <a:off x="4795197" y="2148639"/>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itle 1">
            <a:extLst>
              <a:ext uri="{FF2B5EF4-FFF2-40B4-BE49-F238E27FC236}">
                <a16:creationId xmlns:a16="http://schemas.microsoft.com/office/drawing/2014/main" id="{F505341B-8F11-5482-3D70-2A2B78E65E51}"/>
              </a:ext>
            </a:extLst>
          </p:cNvPr>
          <p:cNvSpPr txBox="1">
            <a:spLocks/>
          </p:cNvSpPr>
          <p:nvPr/>
        </p:nvSpPr>
        <p:spPr>
          <a:xfrm>
            <a:off x="592114" y="3222950"/>
            <a:ext cx="1493671" cy="216555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encryption to protect data in transit and at rest, both within the Logic App's endpoint and within the systems and services that the Logic App integrates with.</a:t>
            </a:r>
          </a:p>
          <a:p>
            <a:pPr algn="ctr">
              <a:lnSpc>
                <a:spcPct val="100000"/>
              </a:lnSpc>
              <a:spcAft>
                <a:spcPts val="1200"/>
              </a:spcAft>
            </a:pPr>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0" name="Title 1">
            <a:extLst>
              <a:ext uri="{FF2B5EF4-FFF2-40B4-BE49-F238E27FC236}">
                <a16:creationId xmlns:a16="http://schemas.microsoft.com/office/drawing/2014/main" id="{ABF5E2D6-394F-603C-78B0-9CC4694BCD3D}"/>
              </a:ext>
            </a:extLst>
          </p:cNvPr>
          <p:cNvSpPr txBox="1">
            <a:spLocks/>
          </p:cNvSpPr>
          <p:nvPr/>
        </p:nvSpPr>
        <p:spPr>
          <a:xfrm>
            <a:off x="2464201" y="3235430"/>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token management to securely store and manage access tokens, and to validate and refresh tokens as needed.</a:t>
            </a:r>
          </a:p>
        </p:txBody>
      </p:sp>
      <p:sp>
        <p:nvSpPr>
          <p:cNvPr id="151" name="Title 1">
            <a:extLst>
              <a:ext uri="{FF2B5EF4-FFF2-40B4-BE49-F238E27FC236}">
                <a16:creationId xmlns:a16="http://schemas.microsoft.com/office/drawing/2014/main" id="{F0A57A08-6E26-3321-5481-A056D27CD9F6}"/>
              </a:ext>
            </a:extLst>
          </p:cNvPr>
          <p:cNvSpPr txBox="1">
            <a:spLocks/>
          </p:cNvSpPr>
          <p:nvPr/>
        </p:nvSpPr>
        <p:spPr>
          <a:xfrm>
            <a:off x="4349978" y="3222950"/>
            <a:ext cx="1493671" cy="216555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key management to securely store and manage encryption keys and other secrets.</a:t>
            </a:r>
          </a:p>
          <a:p>
            <a:pPr algn="ctr">
              <a:lnSpc>
                <a:spcPct val="100000"/>
              </a:lnSpc>
              <a:spcAft>
                <a:spcPts val="1200"/>
              </a:spcAft>
            </a:pPr>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2" name="Freeform 46">
            <a:extLst>
              <a:ext uri="{FF2B5EF4-FFF2-40B4-BE49-F238E27FC236}">
                <a16:creationId xmlns:a16="http://schemas.microsoft.com/office/drawing/2014/main" id="{A55F5C32-D006-CAD2-3E4E-83EC1EA20491}"/>
              </a:ext>
            </a:extLst>
          </p:cNvPr>
          <p:cNvSpPr/>
          <p:nvPr/>
        </p:nvSpPr>
        <p:spPr>
          <a:xfrm>
            <a:off x="786204" y="554339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46">
            <a:extLst>
              <a:ext uri="{FF2B5EF4-FFF2-40B4-BE49-F238E27FC236}">
                <a16:creationId xmlns:a16="http://schemas.microsoft.com/office/drawing/2014/main" id="{A6AA9F84-710D-BB22-1052-F3AAF37EE36A}"/>
              </a:ext>
            </a:extLst>
          </p:cNvPr>
          <p:cNvSpPr/>
          <p:nvPr/>
        </p:nvSpPr>
        <p:spPr>
          <a:xfrm>
            <a:off x="2671981" y="554339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4" name="Freeform 46">
            <a:extLst>
              <a:ext uri="{FF2B5EF4-FFF2-40B4-BE49-F238E27FC236}">
                <a16:creationId xmlns:a16="http://schemas.microsoft.com/office/drawing/2014/main" id="{93A14876-92C7-3506-05D6-B93C44EB9FB3}"/>
              </a:ext>
            </a:extLst>
          </p:cNvPr>
          <p:cNvSpPr/>
          <p:nvPr/>
        </p:nvSpPr>
        <p:spPr>
          <a:xfrm>
            <a:off x="4557758" y="5543397"/>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5" name="Title 1">
            <a:extLst>
              <a:ext uri="{FF2B5EF4-FFF2-40B4-BE49-F238E27FC236}">
                <a16:creationId xmlns:a16="http://schemas.microsoft.com/office/drawing/2014/main" id="{5B74234A-FC5E-2D2E-A45D-1178845F1880}"/>
              </a:ext>
            </a:extLst>
          </p:cNvPr>
          <p:cNvSpPr txBox="1">
            <a:spLocks/>
          </p:cNvSpPr>
          <p:nvPr/>
        </p:nvSpPr>
        <p:spPr>
          <a:xfrm>
            <a:off x="381992" y="2707797"/>
            <a:ext cx="1868455"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Encryption</a:t>
            </a:r>
          </a:p>
        </p:txBody>
      </p:sp>
      <p:sp>
        <p:nvSpPr>
          <p:cNvPr id="156" name="Title 1">
            <a:extLst>
              <a:ext uri="{FF2B5EF4-FFF2-40B4-BE49-F238E27FC236}">
                <a16:creationId xmlns:a16="http://schemas.microsoft.com/office/drawing/2014/main" id="{51E484F2-65E5-2406-5C89-24F7E5ABB42E}"/>
              </a:ext>
            </a:extLst>
          </p:cNvPr>
          <p:cNvSpPr txBox="1">
            <a:spLocks/>
          </p:cNvSpPr>
          <p:nvPr/>
        </p:nvSpPr>
        <p:spPr>
          <a:xfrm>
            <a:off x="2573934" y="2697709"/>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Token </a:t>
            </a:r>
            <a:r>
              <a:rPr lang="en-US" sz="1600" b="1" err="1">
                <a:solidFill>
                  <a:schemeClr val="tx1">
                    <a:lumMod val="75000"/>
                    <a:lumOff val="25000"/>
                  </a:schemeClr>
                </a:solidFill>
                <a:latin typeface="Segoe UI" panose="020B0502040204020203" pitchFamily="34" charset="0"/>
                <a:cs typeface="Segoe UI" panose="020B0502040204020203" pitchFamily="34" charset="0"/>
              </a:rPr>
              <a:t>Mgmt</a:t>
            </a:r>
            <a:endParaRPr lang="en-US" sz="16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7" name="Title 1">
            <a:extLst>
              <a:ext uri="{FF2B5EF4-FFF2-40B4-BE49-F238E27FC236}">
                <a16:creationId xmlns:a16="http://schemas.microsoft.com/office/drawing/2014/main" id="{619AEAD0-D974-AADC-3090-753D5EB4C233}"/>
              </a:ext>
            </a:extLst>
          </p:cNvPr>
          <p:cNvSpPr txBox="1">
            <a:spLocks/>
          </p:cNvSpPr>
          <p:nvPr/>
        </p:nvSpPr>
        <p:spPr>
          <a:xfrm>
            <a:off x="4387715" y="2707234"/>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Key </a:t>
            </a:r>
            <a:r>
              <a:rPr lang="en-US" sz="1600" b="1" err="1">
                <a:solidFill>
                  <a:schemeClr val="tx1">
                    <a:lumMod val="75000"/>
                    <a:lumOff val="25000"/>
                  </a:schemeClr>
                </a:solidFill>
                <a:latin typeface="Segoe UI" panose="020B0502040204020203" pitchFamily="34" charset="0"/>
                <a:cs typeface="Segoe UI" panose="020B0502040204020203" pitchFamily="34" charset="0"/>
              </a:rPr>
              <a:t>Mgmt</a:t>
            </a:r>
            <a:endParaRPr lang="en-US" sz="16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2" name="Freeform 69">
            <a:extLst>
              <a:ext uri="{FF2B5EF4-FFF2-40B4-BE49-F238E27FC236}">
                <a16:creationId xmlns:a16="http://schemas.microsoft.com/office/drawing/2014/main" id="{8A94F455-1D74-6E86-50A9-F4FF477A3C01}"/>
              </a:ext>
            </a:extLst>
          </p:cNvPr>
          <p:cNvSpPr>
            <a:spLocks noEditPoints="1"/>
          </p:cNvSpPr>
          <p:nvPr/>
        </p:nvSpPr>
        <p:spPr bwMode="auto">
          <a:xfrm>
            <a:off x="1201108" y="2302711"/>
            <a:ext cx="287449" cy="281422"/>
          </a:xfrm>
          <a:custGeom>
            <a:avLst/>
            <a:gdLst>
              <a:gd name="T0" fmla="*/ 83 w 97"/>
              <a:gd name="T1" fmla="*/ 41 h 97"/>
              <a:gd name="T2" fmla="*/ 79 w 97"/>
              <a:gd name="T3" fmla="*/ 31 h 97"/>
              <a:gd name="T4" fmla="*/ 94 w 97"/>
              <a:gd name="T5" fmla="*/ 2 h 97"/>
              <a:gd name="T6" fmla="*/ 71 w 97"/>
              <a:gd name="T7" fmla="*/ 21 h 97"/>
              <a:gd name="T8" fmla="*/ 56 w 97"/>
              <a:gd name="T9" fmla="*/ 14 h 97"/>
              <a:gd name="T10" fmla="*/ 54 w 97"/>
              <a:gd name="T11" fmla="*/ 1 h 97"/>
              <a:gd name="T12" fmla="*/ 40 w 97"/>
              <a:gd name="T13" fmla="*/ 3 h 97"/>
              <a:gd name="T14" fmla="*/ 31 w 97"/>
              <a:gd name="T15" fmla="*/ 18 h 97"/>
              <a:gd name="T16" fmla="*/ 20 w 97"/>
              <a:gd name="T17" fmla="*/ 9 h 97"/>
              <a:gd name="T18" fmla="*/ 8 w 97"/>
              <a:gd name="T19" fmla="*/ 22 h 97"/>
              <a:gd name="T20" fmla="*/ 17 w 97"/>
              <a:gd name="T21" fmla="*/ 32 h 97"/>
              <a:gd name="T22" fmla="*/ 2 w 97"/>
              <a:gd name="T23" fmla="*/ 41 h 97"/>
              <a:gd name="T24" fmla="*/ 0 w 97"/>
              <a:gd name="T25" fmla="*/ 55 h 97"/>
              <a:gd name="T26" fmla="*/ 13 w 97"/>
              <a:gd name="T27" fmla="*/ 57 h 97"/>
              <a:gd name="T28" fmla="*/ 8 w 97"/>
              <a:gd name="T29" fmla="*/ 74 h 97"/>
              <a:gd name="T30" fmla="*/ 8 w 97"/>
              <a:gd name="T31" fmla="*/ 77 h 97"/>
              <a:gd name="T32" fmla="*/ 23 w 97"/>
              <a:gd name="T33" fmla="*/ 89 h 97"/>
              <a:gd name="T34" fmla="*/ 40 w 97"/>
              <a:gd name="T35" fmla="*/ 84 h 97"/>
              <a:gd name="T36" fmla="*/ 42 w 97"/>
              <a:gd name="T37" fmla="*/ 97 h 97"/>
              <a:gd name="T38" fmla="*/ 56 w 97"/>
              <a:gd name="T39" fmla="*/ 95 h 97"/>
              <a:gd name="T40" fmla="*/ 65 w 97"/>
              <a:gd name="T41" fmla="*/ 80 h 97"/>
              <a:gd name="T42" fmla="*/ 76 w 97"/>
              <a:gd name="T43" fmla="*/ 89 h 97"/>
              <a:gd name="T44" fmla="*/ 88 w 97"/>
              <a:gd name="T45" fmla="*/ 74 h 97"/>
              <a:gd name="T46" fmla="*/ 83 w 97"/>
              <a:gd name="T47" fmla="*/ 57 h 97"/>
              <a:gd name="T48" fmla="*/ 96 w 97"/>
              <a:gd name="T49" fmla="*/ 55 h 97"/>
              <a:gd name="T50" fmla="*/ 94 w 97"/>
              <a:gd name="T51" fmla="*/ 41 h 97"/>
              <a:gd name="T52" fmla="*/ 49 w 97"/>
              <a:gd name="T53" fmla="*/ 60 h 97"/>
              <a:gd name="T54" fmla="*/ 48 w 97"/>
              <a:gd name="T55" fmla="*/ 60 h 97"/>
              <a:gd name="T56" fmla="*/ 30 w 97"/>
              <a:gd name="T57" fmla="*/ 39 h 97"/>
              <a:gd name="T58" fmla="*/ 49 w 97"/>
              <a:gd name="T59" fmla="*/ 56 h 97"/>
              <a:gd name="T60" fmla="*/ 91 w 97"/>
              <a:gd name="T61" fmla="*/ 5 h 97"/>
              <a:gd name="T62" fmla="*/ 51 w 97"/>
              <a:gd name="T6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7">
                <a:moveTo>
                  <a:pt x="94" y="41"/>
                </a:moveTo>
                <a:cubicBezTo>
                  <a:pt x="83" y="41"/>
                  <a:pt x="83" y="41"/>
                  <a:pt x="83" y="41"/>
                </a:cubicBezTo>
                <a:cubicBezTo>
                  <a:pt x="82" y="39"/>
                  <a:pt x="82" y="37"/>
                  <a:pt x="81" y="35"/>
                </a:cubicBezTo>
                <a:cubicBezTo>
                  <a:pt x="80" y="34"/>
                  <a:pt x="79" y="32"/>
                  <a:pt x="79" y="31"/>
                </a:cubicBezTo>
                <a:cubicBezTo>
                  <a:pt x="95" y="11"/>
                  <a:pt x="95" y="11"/>
                  <a:pt x="95" y="11"/>
                </a:cubicBezTo>
                <a:cubicBezTo>
                  <a:pt x="97" y="8"/>
                  <a:pt x="96" y="4"/>
                  <a:pt x="94" y="2"/>
                </a:cubicBezTo>
                <a:cubicBezTo>
                  <a:pt x="91" y="0"/>
                  <a:pt x="87" y="1"/>
                  <a:pt x="85" y="3"/>
                </a:cubicBezTo>
                <a:cubicBezTo>
                  <a:pt x="71" y="21"/>
                  <a:pt x="71" y="21"/>
                  <a:pt x="71" y="21"/>
                </a:cubicBezTo>
                <a:cubicBezTo>
                  <a:pt x="70" y="20"/>
                  <a:pt x="68" y="19"/>
                  <a:pt x="67" y="18"/>
                </a:cubicBezTo>
                <a:cubicBezTo>
                  <a:pt x="64" y="17"/>
                  <a:pt x="60" y="15"/>
                  <a:pt x="56" y="14"/>
                </a:cubicBezTo>
                <a:cubicBezTo>
                  <a:pt x="56" y="3"/>
                  <a:pt x="56" y="3"/>
                  <a:pt x="56" y="3"/>
                </a:cubicBezTo>
                <a:cubicBezTo>
                  <a:pt x="56" y="2"/>
                  <a:pt x="55" y="1"/>
                  <a:pt x="54" y="1"/>
                </a:cubicBezTo>
                <a:cubicBezTo>
                  <a:pt x="42" y="1"/>
                  <a:pt x="42" y="1"/>
                  <a:pt x="42" y="1"/>
                </a:cubicBezTo>
                <a:cubicBezTo>
                  <a:pt x="41" y="1"/>
                  <a:pt x="40" y="2"/>
                  <a:pt x="40" y="3"/>
                </a:cubicBezTo>
                <a:cubicBezTo>
                  <a:pt x="40" y="14"/>
                  <a:pt x="40" y="14"/>
                  <a:pt x="40" y="14"/>
                </a:cubicBezTo>
                <a:cubicBezTo>
                  <a:pt x="37" y="15"/>
                  <a:pt x="33" y="16"/>
                  <a:pt x="31" y="18"/>
                </a:cubicBezTo>
                <a:cubicBezTo>
                  <a:pt x="23" y="9"/>
                  <a:pt x="23" y="9"/>
                  <a:pt x="23" y="9"/>
                </a:cubicBezTo>
                <a:cubicBezTo>
                  <a:pt x="22" y="9"/>
                  <a:pt x="20" y="9"/>
                  <a:pt x="20" y="9"/>
                </a:cubicBezTo>
                <a:cubicBezTo>
                  <a:pt x="8" y="21"/>
                  <a:pt x="8" y="21"/>
                  <a:pt x="8" y="21"/>
                </a:cubicBezTo>
                <a:cubicBezTo>
                  <a:pt x="8" y="21"/>
                  <a:pt x="8" y="22"/>
                  <a:pt x="8" y="22"/>
                </a:cubicBezTo>
                <a:cubicBezTo>
                  <a:pt x="8" y="23"/>
                  <a:pt x="8" y="23"/>
                  <a:pt x="8" y="24"/>
                </a:cubicBezTo>
                <a:cubicBezTo>
                  <a:pt x="17" y="32"/>
                  <a:pt x="17" y="32"/>
                  <a:pt x="17" y="32"/>
                </a:cubicBezTo>
                <a:cubicBezTo>
                  <a:pt x="15" y="34"/>
                  <a:pt x="14" y="38"/>
                  <a:pt x="13" y="41"/>
                </a:cubicBezTo>
                <a:cubicBezTo>
                  <a:pt x="2" y="41"/>
                  <a:pt x="2" y="41"/>
                  <a:pt x="2" y="41"/>
                </a:cubicBezTo>
                <a:cubicBezTo>
                  <a:pt x="1" y="41"/>
                  <a:pt x="0" y="42"/>
                  <a:pt x="0" y="43"/>
                </a:cubicBezTo>
                <a:cubicBezTo>
                  <a:pt x="0" y="55"/>
                  <a:pt x="0" y="55"/>
                  <a:pt x="0" y="55"/>
                </a:cubicBezTo>
                <a:cubicBezTo>
                  <a:pt x="0" y="56"/>
                  <a:pt x="1" y="57"/>
                  <a:pt x="2" y="57"/>
                </a:cubicBezTo>
                <a:cubicBezTo>
                  <a:pt x="13" y="57"/>
                  <a:pt x="13" y="57"/>
                  <a:pt x="13" y="57"/>
                </a:cubicBezTo>
                <a:cubicBezTo>
                  <a:pt x="14" y="60"/>
                  <a:pt x="15" y="64"/>
                  <a:pt x="17" y="66"/>
                </a:cubicBezTo>
                <a:cubicBezTo>
                  <a:pt x="8" y="74"/>
                  <a:pt x="8" y="74"/>
                  <a:pt x="8" y="74"/>
                </a:cubicBezTo>
                <a:cubicBezTo>
                  <a:pt x="8" y="75"/>
                  <a:pt x="8" y="75"/>
                  <a:pt x="8" y="76"/>
                </a:cubicBezTo>
                <a:cubicBezTo>
                  <a:pt x="8" y="76"/>
                  <a:pt x="8" y="77"/>
                  <a:pt x="8" y="77"/>
                </a:cubicBezTo>
                <a:cubicBezTo>
                  <a:pt x="20" y="89"/>
                  <a:pt x="20" y="89"/>
                  <a:pt x="20" y="89"/>
                </a:cubicBezTo>
                <a:cubicBezTo>
                  <a:pt x="20" y="89"/>
                  <a:pt x="22" y="89"/>
                  <a:pt x="23" y="89"/>
                </a:cubicBezTo>
                <a:cubicBezTo>
                  <a:pt x="31" y="80"/>
                  <a:pt x="31" y="80"/>
                  <a:pt x="31" y="80"/>
                </a:cubicBezTo>
                <a:cubicBezTo>
                  <a:pt x="33" y="82"/>
                  <a:pt x="37" y="83"/>
                  <a:pt x="40" y="84"/>
                </a:cubicBezTo>
                <a:cubicBezTo>
                  <a:pt x="40" y="95"/>
                  <a:pt x="40" y="95"/>
                  <a:pt x="40" y="95"/>
                </a:cubicBezTo>
                <a:cubicBezTo>
                  <a:pt x="40" y="96"/>
                  <a:pt x="41" y="97"/>
                  <a:pt x="42" y="97"/>
                </a:cubicBezTo>
                <a:cubicBezTo>
                  <a:pt x="54" y="97"/>
                  <a:pt x="54" y="97"/>
                  <a:pt x="54" y="97"/>
                </a:cubicBezTo>
                <a:cubicBezTo>
                  <a:pt x="55" y="97"/>
                  <a:pt x="56" y="96"/>
                  <a:pt x="56" y="95"/>
                </a:cubicBezTo>
                <a:cubicBezTo>
                  <a:pt x="56" y="84"/>
                  <a:pt x="56" y="84"/>
                  <a:pt x="56" y="84"/>
                </a:cubicBezTo>
                <a:cubicBezTo>
                  <a:pt x="59" y="83"/>
                  <a:pt x="63" y="82"/>
                  <a:pt x="65" y="80"/>
                </a:cubicBezTo>
                <a:cubicBezTo>
                  <a:pt x="73" y="89"/>
                  <a:pt x="73" y="89"/>
                  <a:pt x="73" y="89"/>
                </a:cubicBezTo>
                <a:cubicBezTo>
                  <a:pt x="74" y="89"/>
                  <a:pt x="76" y="89"/>
                  <a:pt x="76" y="89"/>
                </a:cubicBezTo>
                <a:cubicBezTo>
                  <a:pt x="88" y="77"/>
                  <a:pt x="88" y="77"/>
                  <a:pt x="88" y="77"/>
                </a:cubicBezTo>
                <a:cubicBezTo>
                  <a:pt x="88" y="77"/>
                  <a:pt x="88" y="75"/>
                  <a:pt x="88" y="74"/>
                </a:cubicBezTo>
                <a:cubicBezTo>
                  <a:pt x="79" y="66"/>
                  <a:pt x="79" y="66"/>
                  <a:pt x="79" y="66"/>
                </a:cubicBezTo>
                <a:cubicBezTo>
                  <a:pt x="81" y="64"/>
                  <a:pt x="82" y="60"/>
                  <a:pt x="83" y="57"/>
                </a:cubicBezTo>
                <a:cubicBezTo>
                  <a:pt x="94" y="57"/>
                  <a:pt x="94" y="57"/>
                  <a:pt x="94" y="57"/>
                </a:cubicBezTo>
                <a:cubicBezTo>
                  <a:pt x="95" y="57"/>
                  <a:pt x="96" y="56"/>
                  <a:pt x="96" y="55"/>
                </a:cubicBezTo>
                <a:cubicBezTo>
                  <a:pt x="96" y="43"/>
                  <a:pt x="96" y="43"/>
                  <a:pt x="96" y="43"/>
                </a:cubicBezTo>
                <a:cubicBezTo>
                  <a:pt x="96" y="42"/>
                  <a:pt x="95" y="41"/>
                  <a:pt x="94" y="41"/>
                </a:cubicBezTo>
                <a:close/>
                <a:moveTo>
                  <a:pt x="51" y="60"/>
                </a:moveTo>
                <a:cubicBezTo>
                  <a:pt x="50" y="60"/>
                  <a:pt x="50" y="60"/>
                  <a:pt x="49" y="60"/>
                </a:cubicBezTo>
                <a:cubicBezTo>
                  <a:pt x="49" y="61"/>
                  <a:pt x="49" y="61"/>
                  <a:pt x="49" y="61"/>
                </a:cubicBezTo>
                <a:cubicBezTo>
                  <a:pt x="49" y="61"/>
                  <a:pt x="48" y="60"/>
                  <a:pt x="48" y="60"/>
                </a:cubicBezTo>
                <a:cubicBezTo>
                  <a:pt x="30" y="42"/>
                  <a:pt x="30" y="42"/>
                  <a:pt x="30" y="42"/>
                </a:cubicBezTo>
                <a:cubicBezTo>
                  <a:pt x="29" y="41"/>
                  <a:pt x="29" y="40"/>
                  <a:pt x="30" y="39"/>
                </a:cubicBezTo>
                <a:cubicBezTo>
                  <a:pt x="31" y="38"/>
                  <a:pt x="32" y="38"/>
                  <a:pt x="33" y="39"/>
                </a:cubicBezTo>
                <a:cubicBezTo>
                  <a:pt x="49" y="56"/>
                  <a:pt x="49" y="56"/>
                  <a:pt x="49" y="56"/>
                </a:cubicBezTo>
                <a:cubicBezTo>
                  <a:pt x="88" y="6"/>
                  <a:pt x="88" y="6"/>
                  <a:pt x="88" y="6"/>
                </a:cubicBezTo>
                <a:cubicBezTo>
                  <a:pt x="89" y="5"/>
                  <a:pt x="90" y="5"/>
                  <a:pt x="91" y="5"/>
                </a:cubicBezTo>
                <a:cubicBezTo>
                  <a:pt x="92" y="6"/>
                  <a:pt x="92" y="7"/>
                  <a:pt x="92" y="8"/>
                </a:cubicBezTo>
                <a:lnTo>
                  <a:pt x="5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2" name="Group 31">
            <a:extLst>
              <a:ext uri="{FF2B5EF4-FFF2-40B4-BE49-F238E27FC236}">
                <a16:creationId xmlns:a16="http://schemas.microsoft.com/office/drawing/2014/main" id="{7FB8AA94-80FC-D28C-1044-C1C097FB6D5D}"/>
              </a:ext>
            </a:extLst>
          </p:cNvPr>
          <p:cNvGrpSpPr/>
          <p:nvPr/>
        </p:nvGrpSpPr>
        <p:grpSpPr>
          <a:xfrm>
            <a:off x="3026647" y="2302711"/>
            <a:ext cx="355109" cy="242160"/>
            <a:chOff x="4113213" y="4046538"/>
            <a:chExt cx="360363" cy="211138"/>
          </a:xfrm>
          <a:solidFill>
            <a:schemeClr val="bg1"/>
          </a:solidFill>
        </p:grpSpPr>
        <p:sp>
          <p:nvSpPr>
            <p:cNvPr id="33" name="Freeform 84">
              <a:extLst>
                <a:ext uri="{FF2B5EF4-FFF2-40B4-BE49-F238E27FC236}">
                  <a16:creationId xmlns:a16="http://schemas.microsoft.com/office/drawing/2014/main" id="{CE1E294C-D7CC-D6AC-4597-827861DF5FA6}"/>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5">
              <a:extLst>
                <a:ext uri="{FF2B5EF4-FFF2-40B4-BE49-F238E27FC236}">
                  <a16:creationId xmlns:a16="http://schemas.microsoft.com/office/drawing/2014/main" id="{9A48851B-0E9C-EDD5-33F0-28C01DD89B24}"/>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a:extLst>
              <a:ext uri="{FF2B5EF4-FFF2-40B4-BE49-F238E27FC236}">
                <a16:creationId xmlns:a16="http://schemas.microsoft.com/office/drawing/2014/main" id="{5B0721AF-FBD3-F7F5-E5B5-B87AE91568DF}"/>
              </a:ext>
            </a:extLst>
          </p:cNvPr>
          <p:cNvGrpSpPr/>
          <p:nvPr/>
        </p:nvGrpSpPr>
        <p:grpSpPr>
          <a:xfrm>
            <a:off x="4971488" y="2320661"/>
            <a:ext cx="246133" cy="228785"/>
            <a:chOff x="6276975" y="3981450"/>
            <a:chExt cx="360363" cy="334963"/>
          </a:xfrm>
          <a:solidFill>
            <a:schemeClr val="bg1"/>
          </a:solidFill>
        </p:grpSpPr>
        <p:sp>
          <p:nvSpPr>
            <p:cNvPr id="36" name="Freeform 98">
              <a:extLst>
                <a:ext uri="{FF2B5EF4-FFF2-40B4-BE49-F238E27FC236}">
                  <a16:creationId xmlns:a16="http://schemas.microsoft.com/office/drawing/2014/main" id="{D3BEE07C-97D2-41AC-47E5-61FF5DB8A35C}"/>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99">
              <a:extLst>
                <a:ext uri="{FF2B5EF4-FFF2-40B4-BE49-F238E27FC236}">
                  <a16:creationId xmlns:a16="http://schemas.microsoft.com/office/drawing/2014/main" id="{3939DAAA-A117-75FC-EE2A-8235A4B220E4}"/>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00">
              <a:extLst>
                <a:ext uri="{FF2B5EF4-FFF2-40B4-BE49-F238E27FC236}">
                  <a16:creationId xmlns:a16="http://schemas.microsoft.com/office/drawing/2014/main" id="{F3E3866C-C852-E89D-CE9E-9B6863250F20}"/>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01">
              <a:extLst>
                <a:ext uri="{FF2B5EF4-FFF2-40B4-BE49-F238E27FC236}">
                  <a16:creationId xmlns:a16="http://schemas.microsoft.com/office/drawing/2014/main" id="{6840B518-301E-114F-BEF0-0D42C2B67C7B}"/>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385677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01E4-5393-5296-0708-EC93698F02EF}"/>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BD7652F-93FA-DD51-2646-83A3C12A64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9BD7652F-93FA-DD51-2646-83A3C12A64D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42C64EB9-EC6E-1A9F-1FB3-CA6C5D896DE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2" name="Title 1">
            <a:extLst>
              <a:ext uri="{FF2B5EF4-FFF2-40B4-BE49-F238E27FC236}">
                <a16:creationId xmlns:a16="http://schemas.microsoft.com/office/drawing/2014/main" id="{6C75F0DF-5716-60E5-84C5-FAD1897738BB}"/>
              </a:ext>
            </a:extLst>
          </p:cNvPr>
          <p:cNvSpPr>
            <a:spLocks noGrp="1"/>
          </p:cNvSpPr>
          <p:nvPr>
            <p:ph type="title"/>
          </p:nvPr>
        </p:nvSpPr>
        <p:spPr/>
        <p:txBody>
          <a:bodyPr anchor="b" anchorCtr="0">
            <a:noAutofit/>
          </a:bodyPr>
          <a:lstStyle/>
          <a:p>
            <a:r>
              <a:rPr lang="da-DK" b="1">
                <a:solidFill>
                  <a:schemeClr val="bg1"/>
                </a:solidFill>
                <a:latin typeface="Segoe UI" panose="020B0502040204020203" pitchFamily="34" charset="0"/>
                <a:cs typeface="Segoe UI" panose="020B0502040204020203" pitchFamily="34" charset="0"/>
              </a:rPr>
              <a:t>Security Considerations</a:t>
            </a:r>
            <a:endParaRPr lang="en-US">
              <a:solidFill>
                <a:schemeClr val="bg1"/>
              </a:solidFill>
            </a:endParaRPr>
          </a:p>
        </p:txBody>
      </p:sp>
      <p:sp>
        <p:nvSpPr>
          <p:cNvPr id="4" name="Slide Number Placeholder 3">
            <a:extLst>
              <a:ext uri="{FF2B5EF4-FFF2-40B4-BE49-F238E27FC236}">
                <a16:creationId xmlns:a16="http://schemas.microsoft.com/office/drawing/2014/main" id="{30D7524E-09A2-26CE-2DDF-4B304D4B5200}"/>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43</a:t>
            </a:fld>
            <a:endParaRPr lang="en-US"/>
          </a:p>
        </p:txBody>
      </p:sp>
      <p:sp>
        <p:nvSpPr>
          <p:cNvPr id="14" name="Freeform 46">
            <a:extLst>
              <a:ext uri="{FF2B5EF4-FFF2-40B4-BE49-F238E27FC236}">
                <a16:creationId xmlns:a16="http://schemas.microsoft.com/office/drawing/2014/main" id="{88F49AFB-D957-EA4A-E9E2-607C35F2B05E}"/>
              </a:ext>
            </a:extLst>
          </p:cNvPr>
          <p:cNvSpPr/>
          <p:nvPr/>
        </p:nvSpPr>
        <p:spPr>
          <a:xfrm>
            <a:off x="4366353" y="1287013"/>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89E95C9F-1BCF-52C3-4079-71EF88540851}"/>
              </a:ext>
            </a:extLst>
          </p:cNvPr>
          <p:cNvSpPr/>
          <p:nvPr/>
        </p:nvSpPr>
        <p:spPr>
          <a:xfrm>
            <a:off x="6857972" y="1287013"/>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EF5092E9-2A4C-B9F6-2DD7-887C39426346}"/>
              </a:ext>
            </a:extLst>
          </p:cNvPr>
          <p:cNvSpPr/>
          <p:nvPr/>
        </p:nvSpPr>
        <p:spPr>
          <a:xfrm>
            <a:off x="9349590" y="1287013"/>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E6DC6437-6525-F58B-0CAC-297839E4B422}"/>
              </a:ext>
            </a:extLst>
          </p:cNvPr>
          <p:cNvSpPr txBox="1">
            <a:spLocks/>
          </p:cNvSpPr>
          <p:nvPr/>
        </p:nvSpPr>
        <p:spPr>
          <a:xfrm>
            <a:off x="4502129" y="195853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monitoring and logging to detect and respond to security incidents, and to improve security over time.</a:t>
            </a:r>
          </a:p>
        </p:txBody>
      </p:sp>
      <p:sp>
        <p:nvSpPr>
          <p:cNvPr id="34" name="Title 1">
            <a:extLst>
              <a:ext uri="{FF2B5EF4-FFF2-40B4-BE49-F238E27FC236}">
                <a16:creationId xmlns:a16="http://schemas.microsoft.com/office/drawing/2014/main" id="{5630FAFD-AC72-6FF3-4CB4-D3AF59488DED}"/>
              </a:ext>
            </a:extLst>
          </p:cNvPr>
          <p:cNvSpPr txBox="1">
            <a:spLocks/>
          </p:cNvSpPr>
          <p:nvPr/>
        </p:nvSpPr>
        <p:spPr>
          <a:xfrm>
            <a:off x="4502129" y="133125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Monitoring and Logging </a:t>
            </a:r>
          </a:p>
        </p:txBody>
      </p:sp>
      <p:sp>
        <p:nvSpPr>
          <p:cNvPr id="35" name="Title 1">
            <a:extLst>
              <a:ext uri="{FF2B5EF4-FFF2-40B4-BE49-F238E27FC236}">
                <a16:creationId xmlns:a16="http://schemas.microsoft.com/office/drawing/2014/main" id="{B3141B7B-324C-987D-E1FF-1D640D7B0CE4}"/>
              </a:ext>
            </a:extLst>
          </p:cNvPr>
          <p:cNvSpPr txBox="1">
            <a:spLocks/>
          </p:cNvSpPr>
          <p:nvPr/>
        </p:nvSpPr>
        <p:spPr>
          <a:xfrm>
            <a:off x="6993748" y="133125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Vulnerability Management</a:t>
            </a:r>
          </a:p>
        </p:txBody>
      </p:sp>
      <p:sp>
        <p:nvSpPr>
          <p:cNvPr id="36" name="Title 1">
            <a:extLst>
              <a:ext uri="{FF2B5EF4-FFF2-40B4-BE49-F238E27FC236}">
                <a16:creationId xmlns:a16="http://schemas.microsoft.com/office/drawing/2014/main" id="{B6FACA66-5DA4-50B8-BE17-8BB2494D55D7}"/>
              </a:ext>
            </a:extLst>
          </p:cNvPr>
          <p:cNvSpPr txBox="1">
            <a:spLocks/>
          </p:cNvSpPr>
          <p:nvPr/>
        </p:nvSpPr>
        <p:spPr>
          <a:xfrm>
            <a:off x="9485366" y="133125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Compliance</a:t>
            </a:r>
          </a:p>
        </p:txBody>
      </p:sp>
      <p:sp>
        <p:nvSpPr>
          <p:cNvPr id="37" name="Title 1">
            <a:extLst>
              <a:ext uri="{FF2B5EF4-FFF2-40B4-BE49-F238E27FC236}">
                <a16:creationId xmlns:a16="http://schemas.microsoft.com/office/drawing/2014/main" id="{AE158703-16F0-F99C-3BB1-444E9E29B40E}"/>
              </a:ext>
            </a:extLst>
          </p:cNvPr>
          <p:cNvSpPr txBox="1">
            <a:spLocks/>
          </p:cNvSpPr>
          <p:nvPr/>
        </p:nvSpPr>
        <p:spPr>
          <a:xfrm>
            <a:off x="6993748" y="195853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vulnerability management to identify and address security vulnerabilities in the Logic App's endpoint and in the systems and services that the Logic App integrates with.</a:t>
            </a:r>
          </a:p>
        </p:txBody>
      </p:sp>
      <p:sp>
        <p:nvSpPr>
          <p:cNvPr id="38" name="Title 1">
            <a:extLst>
              <a:ext uri="{FF2B5EF4-FFF2-40B4-BE49-F238E27FC236}">
                <a16:creationId xmlns:a16="http://schemas.microsoft.com/office/drawing/2014/main" id="{E293C5C3-08DB-8607-356C-299537FF5AD3}"/>
              </a:ext>
            </a:extLst>
          </p:cNvPr>
          <p:cNvSpPr txBox="1">
            <a:spLocks/>
          </p:cNvSpPr>
          <p:nvPr/>
        </p:nvSpPr>
        <p:spPr>
          <a:xfrm>
            <a:off x="9485366" y="195853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Make sure that your integration meets the compliance requirements of your organization, and the industry standards.</a:t>
            </a:r>
          </a:p>
        </p:txBody>
      </p:sp>
      <p:sp>
        <p:nvSpPr>
          <p:cNvPr id="39" name="Title 1">
            <a:extLst>
              <a:ext uri="{FF2B5EF4-FFF2-40B4-BE49-F238E27FC236}">
                <a16:creationId xmlns:a16="http://schemas.microsoft.com/office/drawing/2014/main" id="{C85AC41C-C12C-F1A5-B205-25280C5BDD30}"/>
              </a:ext>
            </a:extLst>
          </p:cNvPr>
          <p:cNvSpPr txBox="1">
            <a:spLocks/>
          </p:cNvSpPr>
          <p:nvPr/>
        </p:nvSpPr>
        <p:spPr>
          <a:xfrm>
            <a:off x="4502129" y="3423803"/>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Real time monitoring</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Log analytics</a:t>
            </a:r>
          </a:p>
        </p:txBody>
      </p:sp>
      <p:sp>
        <p:nvSpPr>
          <p:cNvPr id="42" name="Title 1">
            <a:extLst>
              <a:ext uri="{FF2B5EF4-FFF2-40B4-BE49-F238E27FC236}">
                <a16:creationId xmlns:a16="http://schemas.microsoft.com/office/drawing/2014/main" id="{BFA04C53-76F9-02BE-C516-F55724C87CC6}"/>
              </a:ext>
            </a:extLst>
          </p:cNvPr>
          <p:cNvSpPr txBox="1">
            <a:spLocks/>
          </p:cNvSpPr>
          <p:nvPr/>
        </p:nvSpPr>
        <p:spPr>
          <a:xfrm>
            <a:off x="6981213" y="3824226"/>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Regular assessments</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Patch management</a:t>
            </a:r>
          </a:p>
        </p:txBody>
      </p:sp>
      <p:sp>
        <p:nvSpPr>
          <p:cNvPr id="43" name="Title 1">
            <a:extLst>
              <a:ext uri="{FF2B5EF4-FFF2-40B4-BE49-F238E27FC236}">
                <a16:creationId xmlns:a16="http://schemas.microsoft.com/office/drawing/2014/main" id="{2B18CBDB-0200-8649-3A37-B16CFA168F75}"/>
              </a:ext>
            </a:extLst>
          </p:cNvPr>
          <p:cNvSpPr txBox="1">
            <a:spLocks/>
          </p:cNvSpPr>
          <p:nvPr/>
        </p:nvSpPr>
        <p:spPr>
          <a:xfrm>
            <a:off x="9485366" y="3423803"/>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Compliance audits</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Data protection (GDPR, HIPPA, ITAR are examples)</a:t>
            </a:r>
          </a:p>
        </p:txBody>
      </p:sp>
      <p:grpSp>
        <p:nvGrpSpPr>
          <p:cNvPr id="44" name="Group 43">
            <a:extLst>
              <a:ext uri="{FF2B5EF4-FFF2-40B4-BE49-F238E27FC236}">
                <a16:creationId xmlns:a16="http://schemas.microsoft.com/office/drawing/2014/main" id="{0C9E70E2-627C-E85E-06A3-0C578A4978AC}"/>
              </a:ext>
            </a:extLst>
          </p:cNvPr>
          <p:cNvGrpSpPr/>
          <p:nvPr/>
        </p:nvGrpSpPr>
        <p:grpSpPr>
          <a:xfrm>
            <a:off x="5060635" y="4491137"/>
            <a:ext cx="971518" cy="971518"/>
            <a:chOff x="7187500" y="839949"/>
            <a:chExt cx="1422400" cy="1422400"/>
          </a:xfrm>
        </p:grpSpPr>
        <p:sp>
          <p:nvSpPr>
            <p:cNvPr id="45" name="Oval 44">
              <a:extLst>
                <a:ext uri="{FF2B5EF4-FFF2-40B4-BE49-F238E27FC236}">
                  <a16:creationId xmlns:a16="http://schemas.microsoft.com/office/drawing/2014/main" id="{7C884A93-15C1-0175-9126-A3611EAFA756}"/>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EB00B4-8D12-40C5-3012-06E7F0EB3E29}"/>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192ACC5-2A36-9403-08CF-BD64D502301A}"/>
              </a:ext>
            </a:extLst>
          </p:cNvPr>
          <p:cNvGrpSpPr/>
          <p:nvPr/>
        </p:nvGrpSpPr>
        <p:grpSpPr>
          <a:xfrm>
            <a:off x="5378354" y="4830400"/>
            <a:ext cx="336080" cy="292993"/>
            <a:chOff x="1216026" y="5511800"/>
            <a:chExt cx="681038" cy="593725"/>
          </a:xfrm>
          <a:effectLst>
            <a:outerShdw dist="38100" dir="2700000" algn="tl" rotWithShape="0">
              <a:prstClr val="black">
                <a:alpha val="20000"/>
              </a:prstClr>
            </a:outerShdw>
          </a:effectLst>
        </p:grpSpPr>
        <p:sp>
          <p:nvSpPr>
            <p:cNvPr id="48" name="Freeform 437">
              <a:extLst>
                <a:ext uri="{FF2B5EF4-FFF2-40B4-BE49-F238E27FC236}">
                  <a16:creationId xmlns:a16="http://schemas.microsoft.com/office/drawing/2014/main" id="{BEF5D204-DF33-3A1A-9CD5-C5B2C4153F81}"/>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38">
              <a:extLst>
                <a:ext uri="{FF2B5EF4-FFF2-40B4-BE49-F238E27FC236}">
                  <a16:creationId xmlns:a16="http://schemas.microsoft.com/office/drawing/2014/main" id="{D4897D1E-0072-B6F1-4D5F-BD68AFDB8815}"/>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39">
              <a:extLst>
                <a:ext uri="{FF2B5EF4-FFF2-40B4-BE49-F238E27FC236}">
                  <a16:creationId xmlns:a16="http://schemas.microsoft.com/office/drawing/2014/main" id="{3AE1CE82-1608-E121-3A78-DA49EE27D48C}"/>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40">
              <a:extLst>
                <a:ext uri="{FF2B5EF4-FFF2-40B4-BE49-F238E27FC236}">
                  <a16:creationId xmlns:a16="http://schemas.microsoft.com/office/drawing/2014/main" id="{E1060D32-5A84-6262-441E-869C91191D00}"/>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Oval 441">
              <a:extLst>
                <a:ext uri="{FF2B5EF4-FFF2-40B4-BE49-F238E27FC236}">
                  <a16:creationId xmlns:a16="http://schemas.microsoft.com/office/drawing/2014/main" id="{541D47C5-F056-1B0B-7E20-85DD58EEB760}"/>
                </a:ext>
              </a:extLst>
            </p:cNvPr>
            <p:cNvSpPr>
              <a:spLocks noChangeArrowheads="1"/>
            </p:cNvSpPr>
            <p:nvPr/>
          </p:nvSpPr>
          <p:spPr bwMode="auto">
            <a:xfrm>
              <a:off x="1457326" y="5654675"/>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42">
              <a:extLst>
                <a:ext uri="{FF2B5EF4-FFF2-40B4-BE49-F238E27FC236}">
                  <a16:creationId xmlns:a16="http://schemas.microsoft.com/office/drawing/2014/main" id="{696969B0-C219-DE16-2100-E8BCF1AD1C63}"/>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Oval 443">
              <a:extLst>
                <a:ext uri="{FF2B5EF4-FFF2-40B4-BE49-F238E27FC236}">
                  <a16:creationId xmlns:a16="http://schemas.microsoft.com/office/drawing/2014/main" id="{785ACAE1-E139-7C2A-47E9-BDBAFAD4BB49}"/>
                </a:ext>
              </a:extLst>
            </p:cNvPr>
            <p:cNvSpPr>
              <a:spLocks noChangeArrowheads="1"/>
            </p:cNvSpPr>
            <p:nvPr/>
          </p:nvSpPr>
          <p:spPr bwMode="auto">
            <a:xfrm>
              <a:off x="1314451" y="5583238"/>
              <a:ext cx="142875"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44">
              <a:extLst>
                <a:ext uri="{FF2B5EF4-FFF2-40B4-BE49-F238E27FC236}">
                  <a16:creationId xmlns:a16="http://schemas.microsoft.com/office/drawing/2014/main" id="{EDCB1B69-4C5A-C18E-8A1B-13754EF1E70C}"/>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Oval 445">
              <a:extLst>
                <a:ext uri="{FF2B5EF4-FFF2-40B4-BE49-F238E27FC236}">
                  <a16:creationId xmlns:a16="http://schemas.microsoft.com/office/drawing/2014/main" id="{FEB8D81F-C363-64CB-479E-FB601D64BCF0}"/>
                </a:ext>
              </a:extLst>
            </p:cNvPr>
            <p:cNvSpPr>
              <a:spLocks noChangeArrowheads="1"/>
            </p:cNvSpPr>
            <p:nvPr/>
          </p:nvSpPr>
          <p:spPr bwMode="auto">
            <a:xfrm>
              <a:off x="1506538" y="5511800"/>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446">
              <a:extLst>
                <a:ext uri="{FF2B5EF4-FFF2-40B4-BE49-F238E27FC236}">
                  <a16:creationId xmlns:a16="http://schemas.microsoft.com/office/drawing/2014/main" id="{3634A37C-04F5-02AC-E5D1-E4512E4123FF}"/>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Oval 447">
              <a:extLst>
                <a:ext uri="{FF2B5EF4-FFF2-40B4-BE49-F238E27FC236}">
                  <a16:creationId xmlns:a16="http://schemas.microsoft.com/office/drawing/2014/main" id="{AF6AF467-76FC-56BC-04B9-2CB204843738}"/>
                </a:ext>
              </a:extLst>
            </p:cNvPr>
            <p:cNvSpPr>
              <a:spLocks noChangeArrowheads="1"/>
            </p:cNvSpPr>
            <p:nvPr/>
          </p:nvSpPr>
          <p:spPr bwMode="auto">
            <a:xfrm>
              <a:off x="1654176" y="5583238"/>
              <a:ext cx="144463"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5C9DB446-BA14-8860-09E9-A1A16CFE9A7D}"/>
              </a:ext>
            </a:extLst>
          </p:cNvPr>
          <p:cNvGrpSpPr/>
          <p:nvPr/>
        </p:nvGrpSpPr>
        <p:grpSpPr>
          <a:xfrm>
            <a:off x="7552254" y="4491137"/>
            <a:ext cx="971518" cy="971518"/>
            <a:chOff x="7187500" y="839949"/>
            <a:chExt cx="1422400" cy="1422400"/>
          </a:xfrm>
        </p:grpSpPr>
        <p:sp>
          <p:nvSpPr>
            <p:cNvPr id="60" name="Oval 59">
              <a:extLst>
                <a:ext uri="{FF2B5EF4-FFF2-40B4-BE49-F238E27FC236}">
                  <a16:creationId xmlns:a16="http://schemas.microsoft.com/office/drawing/2014/main" id="{4FD13B51-3372-C455-5E01-FB4E2FD2B2F6}"/>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B62078D-601C-A02A-F45B-09467E16EDE5}"/>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F47EFD84-6C8F-6F3C-6740-EECEC276DD68}"/>
              </a:ext>
            </a:extLst>
          </p:cNvPr>
          <p:cNvGrpSpPr/>
          <p:nvPr/>
        </p:nvGrpSpPr>
        <p:grpSpPr>
          <a:xfrm>
            <a:off x="7869973" y="4830400"/>
            <a:ext cx="336080" cy="292993"/>
            <a:chOff x="1216026" y="5511800"/>
            <a:chExt cx="681038" cy="593725"/>
          </a:xfrm>
          <a:effectLst>
            <a:outerShdw dist="38100" dir="2700000" algn="tl" rotWithShape="0">
              <a:prstClr val="black">
                <a:alpha val="20000"/>
              </a:prstClr>
            </a:outerShdw>
          </a:effectLst>
        </p:grpSpPr>
        <p:sp>
          <p:nvSpPr>
            <p:cNvPr id="63" name="Freeform 437">
              <a:extLst>
                <a:ext uri="{FF2B5EF4-FFF2-40B4-BE49-F238E27FC236}">
                  <a16:creationId xmlns:a16="http://schemas.microsoft.com/office/drawing/2014/main" id="{5983D0EB-D6F3-CADD-4674-8A696FFFA46A}"/>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438">
              <a:extLst>
                <a:ext uri="{FF2B5EF4-FFF2-40B4-BE49-F238E27FC236}">
                  <a16:creationId xmlns:a16="http://schemas.microsoft.com/office/drawing/2014/main" id="{43FFF97F-05B8-F0E5-559C-E98F0B976728}"/>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39">
              <a:extLst>
                <a:ext uri="{FF2B5EF4-FFF2-40B4-BE49-F238E27FC236}">
                  <a16:creationId xmlns:a16="http://schemas.microsoft.com/office/drawing/2014/main" id="{11D41B31-C5F2-0649-7B64-71EF6E9EF4F3}"/>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440">
              <a:extLst>
                <a:ext uri="{FF2B5EF4-FFF2-40B4-BE49-F238E27FC236}">
                  <a16:creationId xmlns:a16="http://schemas.microsoft.com/office/drawing/2014/main" id="{7229AED3-CC5B-3E41-3612-8B122F9519CA}"/>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Oval 441">
              <a:extLst>
                <a:ext uri="{FF2B5EF4-FFF2-40B4-BE49-F238E27FC236}">
                  <a16:creationId xmlns:a16="http://schemas.microsoft.com/office/drawing/2014/main" id="{08AEF924-092F-64D2-BD45-792EFEC9C539}"/>
                </a:ext>
              </a:extLst>
            </p:cNvPr>
            <p:cNvSpPr>
              <a:spLocks noChangeArrowheads="1"/>
            </p:cNvSpPr>
            <p:nvPr/>
          </p:nvSpPr>
          <p:spPr bwMode="auto">
            <a:xfrm>
              <a:off x="1457326" y="5654675"/>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442">
              <a:extLst>
                <a:ext uri="{FF2B5EF4-FFF2-40B4-BE49-F238E27FC236}">
                  <a16:creationId xmlns:a16="http://schemas.microsoft.com/office/drawing/2014/main" id="{4DBEAD98-3FF2-F0F3-26A9-B56805020EB6}"/>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Oval 443">
              <a:extLst>
                <a:ext uri="{FF2B5EF4-FFF2-40B4-BE49-F238E27FC236}">
                  <a16:creationId xmlns:a16="http://schemas.microsoft.com/office/drawing/2014/main" id="{A4D91BD5-B541-31AD-9C55-31386B5970F3}"/>
                </a:ext>
              </a:extLst>
            </p:cNvPr>
            <p:cNvSpPr>
              <a:spLocks noChangeArrowheads="1"/>
            </p:cNvSpPr>
            <p:nvPr/>
          </p:nvSpPr>
          <p:spPr bwMode="auto">
            <a:xfrm>
              <a:off x="1314451" y="5583238"/>
              <a:ext cx="142875"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444">
              <a:extLst>
                <a:ext uri="{FF2B5EF4-FFF2-40B4-BE49-F238E27FC236}">
                  <a16:creationId xmlns:a16="http://schemas.microsoft.com/office/drawing/2014/main" id="{C6FDABF1-139C-9164-8F09-A616E473220B}"/>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Oval 445">
              <a:extLst>
                <a:ext uri="{FF2B5EF4-FFF2-40B4-BE49-F238E27FC236}">
                  <a16:creationId xmlns:a16="http://schemas.microsoft.com/office/drawing/2014/main" id="{C8117C33-2F88-1AC1-5225-5EF298252E3E}"/>
                </a:ext>
              </a:extLst>
            </p:cNvPr>
            <p:cNvSpPr>
              <a:spLocks noChangeArrowheads="1"/>
            </p:cNvSpPr>
            <p:nvPr/>
          </p:nvSpPr>
          <p:spPr bwMode="auto">
            <a:xfrm>
              <a:off x="1506538" y="5511800"/>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446">
              <a:extLst>
                <a:ext uri="{FF2B5EF4-FFF2-40B4-BE49-F238E27FC236}">
                  <a16:creationId xmlns:a16="http://schemas.microsoft.com/office/drawing/2014/main" id="{33069C0F-F016-ADDC-8429-84E45FE5144B}"/>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Oval 447">
              <a:extLst>
                <a:ext uri="{FF2B5EF4-FFF2-40B4-BE49-F238E27FC236}">
                  <a16:creationId xmlns:a16="http://schemas.microsoft.com/office/drawing/2014/main" id="{B91D5F76-1FCF-A871-7574-47EEE9861471}"/>
                </a:ext>
              </a:extLst>
            </p:cNvPr>
            <p:cNvSpPr>
              <a:spLocks noChangeArrowheads="1"/>
            </p:cNvSpPr>
            <p:nvPr/>
          </p:nvSpPr>
          <p:spPr bwMode="auto">
            <a:xfrm>
              <a:off x="1654176" y="5583238"/>
              <a:ext cx="144463"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1386903D-ABF6-8113-0C0A-6302EA9918D7}"/>
              </a:ext>
            </a:extLst>
          </p:cNvPr>
          <p:cNvGrpSpPr/>
          <p:nvPr/>
        </p:nvGrpSpPr>
        <p:grpSpPr>
          <a:xfrm>
            <a:off x="10043872" y="4491137"/>
            <a:ext cx="971518" cy="971518"/>
            <a:chOff x="7187500" y="839949"/>
            <a:chExt cx="1422400" cy="1422400"/>
          </a:xfrm>
        </p:grpSpPr>
        <p:sp>
          <p:nvSpPr>
            <p:cNvPr id="75" name="Oval 74">
              <a:extLst>
                <a:ext uri="{FF2B5EF4-FFF2-40B4-BE49-F238E27FC236}">
                  <a16:creationId xmlns:a16="http://schemas.microsoft.com/office/drawing/2014/main" id="{F55D79A4-183A-C70A-87C0-5B15D3E9F7CC}"/>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A8EE286-A648-58DE-14D1-81C170B8099F}"/>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9964DFE-9259-CED8-577D-517176F87CF2}"/>
              </a:ext>
            </a:extLst>
          </p:cNvPr>
          <p:cNvGrpSpPr/>
          <p:nvPr/>
        </p:nvGrpSpPr>
        <p:grpSpPr>
          <a:xfrm>
            <a:off x="10361591" y="4830400"/>
            <a:ext cx="336080" cy="292993"/>
            <a:chOff x="1216026" y="5511800"/>
            <a:chExt cx="681038" cy="593725"/>
          </a:xfrm>
          <a:effectLst>
            <a:outerShdw dist="38100" dir="2700000" algn="tl" rotWithShape="0">
              <a:prstClr val="black">
                <a:alpha val="20000"/>
              </a:prstClr>
            </a:outerShdw>
          </a:effectLst>
        </p:grpSpPr>
        <p:sp>
          <p:nvSpPr>
            <p:cNvPr id="78" name="Freeform 437">
              <a:extLst>
                <a:ext uri="{FF2B5EF4-FFF2-40B4-BE49-F238E27FC236}">
                  <a16:creationId xmlns:a16="http://schemas.microsoft.com/office/drawing/2014/main" id="{10BFD9FA-BF26-2FC6-5450-66B2E6B3DFD9}"/>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38">
              <a:extLst>
                <a:ext uri="{FF2B5EF4-FFF2-40B4-BE49-F238E27FC236}">
                  <a16:creationId xmlns:a16="http://schemas.microsoft.com/office/drawing/2014/main" id="{69D8A1CB-415C-E5D2-52B9-C3CA56E36613}"/>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39">
              <a:extLst>
                <a:ext uri="{FF2B5EF4-FFF2-40B4-BE49-F238E27FC236}">
                  <a16:creationId xmlns:a16="http://schemas.microsoft.com/office/drawing/2014/main" id="{FAA9FE2E-9C6C-FA33-6857-A52BF5C3F2AF}"/>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40">
              <a:extLst>
                <a:ext uri="{FF2B5EF4-FFF2-40B4-BE49-F238E27FC236}">
                  <a16:creationId xmlns:a16="http://schemas.microsoft.com/office/drawing/2014/main" id="{3B45B777-9241-CB03-8FBB-810DCAE30AC3}"/>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Oval 441">
              <a:extLst>
                <a:ext uri="{FF2B5EF4-FFF2-40B4-BE49-F238E27FC236}">
                  <a16:creationId xmlns:a16="http://schemas.microsoft.com/office/drawing/2014/main" id="{E65D3322-D91C-E494-FB75-99FD0B85264C}"/>
                </a:ext>
              </a:extLst>
            </p:cNvPr>
            <p:cNvSpPr>
              <a:spLocks noChangeArrowheads="1"/>
            </p:cNvSpPr>
            <p:nvPr/>
          </p:nvSpPr>
          <p:spPr bwMode="auto">
            <a:xfrm>
              <a:off x="1457326" y="5654675"/>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42">
              <a:extLst>
                <a:ext uri="{FF2B5EF4-FFF2-40B4-BE49-F238E27FC236}">
                  <a16:creationId xmlns:a16="http://schemas.microsoft.com/office/drawing/2014/main" id="{AD6FA6B5-BBCF-6EE4-A3DE-48B48ABC57C6}"/>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443">
              <a:extLst>
                <a:ext uri="{FF2B5EF4-FFF2-40B4-BE49-F238E27FC236}">
                  <a16:creationId xmlns:a16="http://schemas.microsoft.com/office/drawing/2014/main" id="{612DC49C-D881-A90E-E2E3-10631E3F0EDA}"/>
                </a:ext>
              </a:extLst>
            </p:cNvPr>
            <p:cNvSpPr>
              <a:spLocks noChangeArrowheads="1"/>
            </p:cNvSpPr>
            <p:nvPr/>
          </p:nvSpPr>
          <p:spPr bwMode="auto">
            <a:xfrm>
              <a:off x="1314451" y="5583238"/>
              <a:ext cx="142875"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44">
              <a:extLst>
                <a:ext uri="{FF2B5EF4-FFF2-40B4-BE49-F238E27FC236}">
                  <a16:creationId xmlns:a16="http://schemas.microsoft.com/office/drawing/2014/main" id="{88089049-D478-B86B-1262-C041F816912C}"/>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Oval 445">
              <a:extLst>
                <a:ext uri="{FF2B5EF4-FFF2-40B4-BE49-F238E27FC236}">
                  <a16:creationId xmlns:a16="http://schemas.microsoft.com/office/drawing/2014/main" id="{DB58B299-3084-6A3E-2EF7-BA38564F4118}"/>
                </a:ext>
              </a:extLst>
            </p:cNvPr>
            <p:cNvSpPr>
              <a:spLocks noChangeArrowheads="1"/>
            </p:cNvSpPr>
            <p:nvPr/>
          </p:nvSpPr>
          <p:spPr bwMode="auto">
            <a:xfrm>
              <a:off x="1506538" y="5511800"/>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446">
              <a:extLst>
                <a:ext uri="{FF2B5EF4-FFF2-40B4-BE49-F238E27FC236}">
                  <a16:creationId xmlns:a16="http://schemas.microsoft.com/office/drawing/2014/main" id="{154AE807-A4A8-B20D-4DD0-5847205CF066}"/>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447">
              <a:extLst>
                <a:ext uri="{FF2B5EF4-FFF2-40B4-BE49-F238E27FC236}">
                  <a16:creationId xmlns:a16="http://schemas.microsoft.com/office/drawing/2014/main" id="{4CF50774-CCF9-474F-3C19-78283534FE2B}"/>
                </a:ext>
              </a:extLst>
            </p:cNvPr>
            <p:cNvSpPr>
              <a:spLocks noChangeArrowheads="1"/>
            </p:cNvSpPr>
            <p:nvPr/>
          </p:nvSpPr>
          <p:spPr bwMode="auto">
            <a:xfrm>
              <a:off x="1654176" y="5583238"/>
              <a:ext cx="144463"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5" name="Picture 4">
            <a:extLst>
              <a:ext uri="{FF2B5EF4-FFF2-40B4-BE49-F238E27FC236}">
                <a16:creationId xmlns:a16="http://schemas.microsoft.com/office/drawing/2014/main" id="{B6D9EA96-8030-BE35-014F-E21F01C3E6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044568" y="2141040"/>
            <a:ext cx="3290147" cy="4195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robot with a black background&#10;&#10;Description automatically generated">
            <a:extLst>
              <a:ext uri="{FF2B5EF4-FFF2-40B4-BE49-F238E27FC236}">
                <a16:creationId xmlns:a16="http://schemas.microsoft.com/office/drawing/2014/main" id="{ABC874AF-C309-9169-BADB-7779E350E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955" y="3429000"/>
            <a:ext cx="3826722" cy="3826722"/>
          </a:xfrm>
          <a:prstGeom prst="rect">
            <a:avLst/>
          </a:prstGeom>
        </p:spPr>
      </p:pic>
      <p:pic>
        <p:nvPicPr>
          <p:cNvPr id="3" name="Picture 2" descr="A pink toy block on a black background">
            <a:extLst>
              <a:ext uri="{FF2B5EF4-FFF2-40B4-BE49-F238E27FC236}">
                <a16:creationId xmlns:a16="http://schemas.microsoft.com/office/drawing/2014/main" id="{D3E8ACFC-39BF-82AD-5CF9-53F693853A5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266846" y="4100499"/>
            <a:ext cx="1565833" cy="1565833"/>
          </a:xfrm>
          <a:prstGeom prst="rect">
            <a:avLst/>
          </a:prstGeom>
        </p:spPr>
      </p:pic>
      <p:pic>
        <p:nvPicPr>
          <p:cNvPr id="8" name="Picture 7" descr="A blue and green lego logo&#10;&#10;Description automatically generated">
            <a:extLst>
              <a:ext uri="{FF2B5EF4-FFF2-40B4-BE49-F238E27FC236}">
                <a16:creationId xmlns:a16="http://schemas.microsoft.com/office/drawing/2014/main" id="{A837BA5A-565C-866F-0680-011567EF6618}"/>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840822" y="4320051"/>
            <a:ext cx="1346281" cy="1346281"/>
          </a:xfrm>
          <a:prstGeom prst="rect">
            <a:avLst/>
          </a:prstGeom>
        </p:spPr>
      </p:pic>
      <p:pic>
        <p:nvPicPr>
          <p:cNvPr id="10" name="Picture 9" descr="A blue and blue lego&#10;&#10;Description automatically generated">
            <a:extLst>
              <a:ext uri="{FF2B5EF4-FFF2-40B4-BE49-F238E27FC236}">
                <a16:creationId xmlns:a16="http://schemas.microsoft.com/office/drawing/2014/main" id="{F5E2A0D1-04E5-3D5B-5CFE-A9EE8DBFDFD0}"/>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882521" y="4378749"/>
            <a:ext cx="1196293" cy="1196293"/>
          </a:xfrm>
          <a:prstGeom prst="rect">
            <a:avLst/>
          </a:prstGeom>
        </p:spPr>
      </p:pic>
      <p:pic>
        <p:nvPicPr>
          <p:cNvPr id="9" name="Picture 2">
            <a:extLst>
              <a:ext uri="{FF2B5EF4-FFF2-40B4-BE49-F238E27FC236}">
                <a16:creationId xmlns:a16="http://schemas.microsoft.com/office/drawing/2014/main" id="{19D8D173-808F-CE6A-9E64-CF61BC623BF6}"/>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73067FCD-C8FE-B7C1-5065-3649EE219AF4}"/>
              </a:ext>
            </a:extLst>
          </p:cNvPr>
          <p:cNvSpPr txBox="1">
            <a:spLocks/>
          </p:cNvSpPr>
          <p:nvPr/>
        </p:nvSpPr>
        <p:spPr>
          <a:xfrm>
            <a:off x="499790" y="169755"/>
            <a:ext cx="10515600" cy="1325563"/>
          </a:xfrm>
          <a:prstGeom prst="rect">
            <a:avLst/>
          </a:prstGeom>
        </p:spPr>
        <p:txBody>
          <a:bodyPr vert="horz" lIns="0" tIns="45720" rIns="0" bIns="45720" rtlCol="0" anchor="ctr">
            <a:normAutofit/>
          </a:bodyPr>
          <a:lstStyle>
            <a:lvl1pPr algn="ctr" defTabSz="914400" rtl="0" eaLnBrk="1" latinLnBrk="0" hangingPunct="1">
              <a:lnSpc>
                <a:spcPct val="90000"/>
              </a:lnSpc>
              <a:spcBef>
                <a:spcPct val="0"/>
              </a:spcBef>
              <a:buNone/>
              <a:defRPr sz="7200" b="1" i="0" kern="1200">
                <a:solidFill>
                  <a:srgbClr val="9C3C9A"/>
                </a:solidFill>
                <a:latin typeface="Open Sans ExtraBold" pitchFamily="2" charset="0"/>
                <a:ea typeface="Open Sans ExtraBold" pitchFamily="2" charset="0"/>
                <a:cs typeface="Open Sans ExtraBold" pitchFamily="2" charset="0"/>
              </a:defRPr>
            </a:lvl1pPr>
          </a:lstStyle>
          <a:p>
            <a:r>
              <a:rPr lang="da-DK">
                <a:solidFill>
                  <a:schemeClr val="tx1">
                    <a:lumMod val="75000"/>
                    <a:lumOff val="25000"/>
                  </a:schemeClr>
                </a:solidFill>
                <a:latin typeface="Segoe UI" panose="020B0502040204020203" pitchFamily="34" charset="0"/>
                <a:cs typeface="Segoe UI" panose="020B0502040204020203" pitchFamily="34" charset="0"/>
              </a:rPr>
              <a:t>Security Considerations</a:t>
            </a:r>
            <a:endParaRPr lang="en-US">
              <a:solidFill>
                <a:schemeClr val="tx1">
                  <a:lumMod val="75000"/>
                  <a:lumOff val="25000"/>
                </a:schemeClr>
              </a:solidFill>
            </a:endParaRPr>
          </a:p>
        </p:txBody>
      </p:sp>
    </p:spTree>
    <p:extLst>
      <p:ext uri="{BB962C8B-B14F-4D97-AF65-F5344CB8AC3E}">
        <p14:creationId xmlns:p14="http://schemas.microsoft.com/office/powerpoint/2010/main" val="199991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89E74-7A2A-E4F4-D4C9-88B048CEC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C9103-BA5A-BFA1-5BA5-8A4159316BE8}"/>
              </a:ext>
            </a:extLst>
          </p:cNvPr>
          <p:cNvSpPr>
            <a:spLocks noGrp="1"/>
          </p:cNvSpPr>
          <p:nvPr>
            <p:ph idx="1"/>
          </p:nvPr>
        </p:nvSpPr>
        <p:spPr/>
        <p:txBody>
          <a:bodyPr>
            <a:normAutofit/>
          </a:bodyPr>
          <a:lstStyle/>
          <a:p>
            <a:r>
              <a:rPr lang="en-GB">
                <a:hlinkClick r:id="rId2"/>
              </a:rPr>
              <a:t>https://azureintegrations.com/</a:t>
            </a:r>
            <a:endParaRPr lang="en-GB"/>
          </a:p>
          <a:p>
            <a:r>
              <a:rPr lang="en-GB">
                <a:hlinkClick r:id="rId3"/>
              </a:rPr>
              <a:t>https://www.atomicax.com/content/odata-experiment-deep-dive-odata-and-how-use-it</a:t>
            </a:r>
            <a:endParaRPr lang="en-GB"/>
          </a:p>
          <a:p>
            <a:r>
              <a:rPr lang="en-GB">
                <a:hlinkClick r:id="rId4"/>
              </a:rPr>
              <a:t>https://dynamics365musings.com/</a:t>
            </a:r>
            <a:endParaRPr lang="en-GB"/>
          </a:p>
          <a:p>
            <a:r>
              <a:rPr lang="en-GB">
                <a:hlinkClick r:id="rId5"/>
              </a:rPr>
              <a:t>https://learn.microsoft.com/en-us/dynamics365/fin-ops-core/dev-itpro/data-entities/priority-based-throttling</a:t>
            </a:r>
            <a:endParaRPr lang="en-GB"/>
          </a:p>
          <a:p>
            <a:r>
              <a:rPr lang="en-GB">
                <a:hlinkClick r:id="rId6"/>
              </a:rPr>
              <a:t>https://community.dynamics.com/blogs/post/?postid=58b34404-f895-4a1e-abfa-50532847a1d8</a:t>
            </a:r>
            <a:endParaRPr lang="en-GB"/>
          </a:p>
          <a:p>
            <a:endParaRPr lang="en-GB"/>
          </a:p>
          <a:p>
            <a:endParaRPr lang="en-GB"/>
          </a:p>
        </p:txBody>
      </p:sp>
      <p:sp>
        <p:nvSpPr>
          <p:cNvPr id="2" name="Title 1">
            <a:extLst>
              <a:ext uri="{FF2B5EF4-FFF2-40B4-BE49-F238E27FC236}">
                <a16:creationId xmlns:a16="http://schemas.microsoft.com/office/drawing/2014/main" id="{FACA68E1-7AF6-830F-F6AF-38E13274C65B}"/>
              </a:ext>
            </a:extLst>
          </p:cNvPr>
          <p:cNvSpPr>
            <a:spLocks noGrp="1"/>
          </p:cNvSpPr>
          <p:nvPr>
            <p:ph type="title"/>
          </p:nvPr>
        </p:nvSpPr>
        <p:spPr/>
        <p:txBody>
          <a:bodyPr>
            <a:normAutofit/>
          </a:bodyPr>
          <a:lstStyle/>
          <a:p>
            <a:r>
              <a:rPr lang="en-US" sz="4400" b="1">
                <a:latin typeface="Segoe UI" panose="020B0502040204020203" pitchFamily="34" charset="0"/>
                <a:ea typeface="Source Sans Pro Black" panose="020B0803030403020204" pitchFamily="34" charset="0"/>
                <a:cs typeface="Segoe UI" panose="020B0502040204020203" pitchFamily="34" charset="0"/>
              </a:rPr>
              <a:t>References</a:t>
            </a:r>
            <a:endParaRPr lang="en-US"/>
          </a:p>
        </p:txBody>
      </p:sp>
      <p:sp>
        <p:nvSpPr>
          <p:cNvPr id="4" name="Slide Number Placeholder 3">
            <a:extLst>
              <a:ext uri="{FF2B5EF4-FFF2-40B4-BE49-F238E27FC236}">
                <a16:creationId xmlns:a16="http://schemas.microsoft.com/office/drawing/2014/main" id="{B23430A9-3043-5746-3880-E2474484EF1E}"/>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44</a:t>
            </a:fld>
            <a:endParaRPr lang="en-US"/>
          </a:p>
        </p:txBody>
      </p:sp>
    </p:spTree>
    <p:extLst>
      <p:ext uri="{BB962C8B-B14F-4D97-AF65-F5344CB8AC3E}">
        <p14:creationId xmlns:p14="http://schemas.microsoft.com/office/powerpoint/2010/main" val="1158748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7220C-703E-1810-7B26-49256FB063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19B2C5-0CE3-847F-36D6-35CD1ABA53DD}"/>
              </a:ext>
            </a:extLst>
          </p:cNvPr>
          <p:cNvSpPr>
            <a:spLocks noGrp="1"/>
          </p:cNvSpPr>
          <p:nvPr>
            <p:ph type="sldNum" sz="quarter" idx="12"/>
          </p:nvPr>
        </p:nvSpPr>
        <p:spPr/>
        <p:txBody>
          <a:bodyPr/>
          <a:lstStyle/>
          <a:p>
            <a:fld id="{8D05A9CD-9176-4D89-A414-3BEEE81BBC77}" type="slidenum">
              <a:rPr lang="en-US" smtClean="0"/>
              <a:pPr/>
              <a:t>45</a:t>
            </a:fld>
            <a:endParaRPr lang="en-US"/>
          </a:p>
        </p:txBody>
      </p:sp>
      <p:sp>
        <p:nvSpPr>
          <p:cNvPr id="17" name="Rectángulo 12">
            <a:extLst>
              <a:ext uri="{FF2B5EF4-FFF2-40B4-BE49-F238E27FC236}">
                <a16:creationId xmlns:a16="http://schemas.microsoft.com/office/drawing/2014/main" id="{E220AC85-C947-42EF-FCA3-5010481D6273}"/>
              </a:ext>
            </a:extLst>
          </p:cNvPr>
          <p:cNvSpPr/>
          <p:nvPr/>
        </p:nvSpPr>
        <p:spPr>
          <a:xfrm>
            <a:off x="1970761" y="2879644"/>
            <a:ext cx="8719887" cy="769441"/>
          </a:xfrm>
          <a:prstGeom prst="rect">
            <a:avLst/>
          </a:prstGeom>
        </p:spPr>
        <p:txBody>
          <a:bodyPr wrap="square" lIns="0" rIns="0" anchor="b" anchorCtr="0">
            <a:spAutoFit/>
          </a:bodyPr>
          <a:lstStyle/>
          <a:p>
            <a:pPr algn="ctr"/>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Questions?</a:t>
            </a:r>
          </a:p>
        </p:txBody>
      </p:sp>
      <p:pic>
        <p:nvPicPr>
          <p:cNvPr id="8" name="Picture 7">
            <a:extLst>
              <a:ext uri="{FF2B5EF4-FFF2-40B4-BE49-F238E27FC236}">
                <a16:creationId xmlns:a16="http://schemas.microsoft.com/office/drawing/2014/main" id="{C5D52101-98E7-E51D-C609-31DF6B424C18}"/>
              </a:ext>
            </a:extLst>
          </p:cNvPr>
          <p:cNvPicPr>
            <a:picLocks noChangeAspect="1"/>
          </p:cNvPicPr>
          <p:nvPr/>
        </p:nvPicPr>
        <p:blipFill>
          <a:blip r:embed="rId2"/>
          <a:stretch>
            <a:fillRect/>
          </a:stretch>
        </p:blipFill>
        <p:spPr>
          <a:xfrm>
            <a:off x="4449937" y="2840685"/>
            <a:ext cx="3292125" cy="1176630"/>
          </a:xfrm>
          <a:prstGeom prst="rect">
            <a:avLst/>
          </a:prstGeom>
        </p:spPr>
      </p:pic>
      <p:pic>
        <p:nvPicPr>
          <p:cNvPr id="6" name="Picture 5" descr="A bench in front of a city&#10;&#10;AI-generated content may be incorrect.">
            <a:extLst>
              <a:ext uri="{FF2B5EF4-FFF2-40B4-BE49-F238E27FC236}">
                <a16:creationId xmlns:a16="http://schemas.microsoft.com/office/drawing/2014/main" id="{155299A8-7398-D8FF-F6A6-3A4260F8FA4B}"/>
              </a:ext>
            </a:extLst>
          </p:cNvPr>
          <p:cNvPicPr>
            <a:picLocks noChangeAspect="1"/>
          </p:cNvPicPr>
          <p:nvPr/>
        </p:nvPicPr>
        <p:blipFill>
          <a:blip r:embed="rId3"/>
          <a:stretch>
            <a:fillRect/>
          </a:stretch>
        </p:blipFill>
        <p:spPr>
          <a:xfrm>
            <a:off x="0" y="-6350"/>
            <a:ext cx="12192000" cy="6858000"/>
          </a:xfrm>
          <a:prstGeom prst="rect">
            <a:avLst/>
          </a:prstGeom>
        </p:spPr>
      </p:pic>
      <p:pic>
        <p:nvPicPr>
          <p:cNvPr id="7" name="Picture 6" descr="A bird with a colorful neck&#10;&#10;AI-generated content may be incorrect.">
            <a:extLst>
              <a:ext uri="{FF2B5EF4-FFF2-40B4-BE49-F238E27FC236}">
                <a16:creationId xmlns:a16="http://schemas.microsoft.com/office/drawing/2014/main" id="{BF8B7556-BA15-F2F6-7A72-B6BA90E7BDFD}"/>
              </a:ext>
            </a:extLst>
          </p:cNvPr>
          <p:cNvPicPr>
            <a:picLocks noChangeAspect="1"/>
          </p:cNvPicPr>
          <p:nvPr/>
        </p:nvPicPr>
        <p:blipFill>
          <a:blip r:embed="rId4"/>
          <a:stretch>
            <a:fillRect/>
          </a:stretch>
        </p:blipFill>
        <p:spPr>
          <a:xfrm>
            <a:off x="5059197" y="580000"/>
            <a:ext cx="6678053" cy="6678053"/>
          </a:xfrm>
          <a:prstGeom prst="rect">
            <a:avLst/>
          </a:prstGeom>
        </p:spPr>
      </p:pic>
      <p:pic>
        <p:nvPicPr>
          <p:cNvPr id="3074" name="Picture 2" descr="Frenetic cyberpunk FPS Turbo Overkill is cheaper and prettier than ever">
            <a:extLst>
              <a:ext uri="{FF2B5EF4-FFF2-40B4-BE49-F238E27FC236}">
                <a16:creationId xmlns:a16="http://schemas.microsoft.com/office/drawing/2014/main" id="{F50625F9-AD49-AF10-F5E2-CA87CAEBD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724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A3A267B-6F56-C0B2-C041-2BBFD0A1387E}"/>
              </a:ext>
            </a:extLst>
          </p:cNvPr>
          <p:cNvSpPr>
            <a:spLocks noGrp="1"/>
          </p:cNvSpPr>
          <p:nvPr>
            <p:ph type="title" idx="4294967295"/>
          </p:nvPr>
        </p:nvSpPr>
        <p:spPr>
          <a:xfrm>
            <a:off x="0" y="2879644"/>
            <a:ext cx="10515600" cy="1325562"/>
          </a:xfrm>
        </p:spPr>
        <p:txBody>
          <a:bodyPr>
            <a:normAutofit/>
          </a:bodyPr>
          <a:lstStyle/>
          <a:p>
            <a:r>
              <a:rPr kumimoji="0" lang="en-US" sz="8000" b="1" i="0" u="none" strike="noStrike" kern="1200" cap="none" spc="0" normalizeH="0" baseline="0" noProof="0">
                <a:ln>
                  <a:noFill/>
                </a:ln>
                <a:solidFill>
                  <a:srgbClr val="9C3C9A"/>
                </a:solidFill>
                <a:effectLst/>
                <a:uLnTx/>
                <a:uFillTx/>
                <a:latin typeface="Segoe UI" panose="020B0502040204020203" pitchFamily="34" charset="0"/>
                <a:ea typeface="Source Sans Pro Black" panose="020B0803030403020204" pitchFamily="34" charset="0"/>
                <a:cs typeface="Segoe UI" panose="020B0502040204020203" pitchFamily="34" charset="0"/>
              </a:rPr>
              <a:t>Questions?</a:t>
            </a:r>
            <a:endParaRPr lang="en-US" sz="8000"/>
          </a:p>
        </p:txBody>
      </p:sp>
    </p:spTree>
    <p:extLst>
      <p:ext uri="{BB962C8B-B14F-4D97-AF65-F5344CB8AC3E}">
        <p14:creationId xmlns:p14="http://schemas.microsoft.com/office/powerpoint/2010/main" val="117985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229D-D266-79F3-B621-8CF6442CA462}"/>
            </a:ext>
          </a:extLst>
        </p:cNvPr>
        <p:cNvGrpSpPr/>
        <p:nvPr/>
      </p:nvGrpSpPr>
      <p:grpSpPr>
        <a:xfrm>
          <a:off x="0" y="0"/>
          <a:ext cx="0" cy="0"/>
          <a:chOff x="0" y="0"/>
          <a:chExt cx="0" cy="0"/>
        </a:xfrm>
      </p:grpSpPr>
      <p:sp>
        <p:nvSpPr>
          <p:cNvPr id="224" name="Freeform 46">
            <a:extLst>
              <a:ext uri="{FF2B5EF4-FFF2-40B4-BE49-F238E27FC236}">
                <a16:creationId xmlns:a16="http://schemas.microsoft.com/office/drawing/2014/main" id="{85CBFB96-6EED-1521-2EB4-F443CE004CD9}"/>
              </a:ext>
            </a:extLst>
          </p:cNvPr>
          <p:cNvSpPr/>
          <p:nvPr/>
        </p:nvSpPr>
        <p:spPr>
          <a:xfrm>
            <a:off x="564243" y="5369083"/>
            <a:ext cx="701034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Object 3" hidden="1">
            <a:extLst>
              <a:ext uri="{FF2B5EF4-FFF2-40B4-BE49-F238E27FC236}">
                <a16:creationId xmlns:a16="http://schemas.microsoft.com/office/drawing/2014/main" id="{AD20A911-D5C4-9DAE-53E5-BB662D5E2D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AD20A911-D5C4-9DAE-53E5-BB662D5E2D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CDF7080-2876-12FE-2F59-E22EA1FCB68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27" name="Freeform 46">
            <a:extLst>
              <a:ext uri="{FF2B5EF4-FFF2-40B4-BE49-F238E27FC236}">
                <a16:creationId xmlns:a16="http://schemas.microsoft.com/office/drawing/2014/main" id="{D465CDDF-D2EB-4C90-DBD9-5781EDEC8C12}"/>
              </a:ext>
            </a:extLst>
          </p:cNvPr>
          <p:cNvSpPr/>
          <p:nvPr/>
        </p:nvSpPr>
        <p:spPr>
          <a:xfrm>
            <a:off x="564243" y="4419123"/>
            <a:ext cx="7504016"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8" name="Freeform 46">
            <a:extLst>
              <a:ext uri="{FF2B5EF4-FFF2-40B4-BE49-F238E27FC236}">
                <a16:creationId xmlns:a16="http://schemas.microsoft.com/office/drawing/2014/main" id="{1698966E-1530-1832-4DA9-3628F7D21406}"/>
              </a:ext>
            </a:extLst>
          </p:cNvPr>
          <p:cNvSpPr/>
          <p:nvPr/>
        </p:nvSpPr>
        <p:spPr>
          <a:xfrm>
            <a:off x="564242" y="3469162"/>
            <a:ext cx="834305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9" name="Freeform 46">
            <a:extLst>
              <a:ext uri="{FF2B5EF4-FFF2-40B4-BE49-F238E27FC236}">
                <a16:creationId xmlns:a16="http://schemas.microsoft.com/office/drawing/2014/main" id="{DCE87985-DB3D-3AF0-42C8-93A3D16E8128}"/>
              </a:ext>
            </a:extLst>
          </p:cNvPr>
          <p:cNvSpPr/>
          <p:nvPr/>
        </p:nvSpPr>
        <p:spPr>
          <a:xfrm>
            <a:off x="564242" y="2519203"/>
            <a:ext cx="9315400"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0" name="Freeform 46">
            <a:extLst>
              <a:ext uri="{FF2B5EF4-FFF2-40B4-BE49-F238E27FC236}">
                <a16:creationId xmlns:a16="http://schemas.microsoft.com/office/drawing/2014/main" id="{BFA25F90-40EA-E5D2-266E-CA3901C3834D}"/>
              </a:ext>
            </a:extLst>
          </p:cNvPr>
          <p:cNvSpPr/>
          <p:nvPr/>
        </p:nvSpPr>
        <p:spPr>
          <a:xfrm>
            <a:off x="564241" y="1569242"/>
            <a:ext cx="10125025"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E584E88-C03C-9B3C-A8B7-DB335DF78499}"/>
              </a:ext>
            </a:extLst>
          </p:cNvPr>
          <p:cNvSpPr>
            <a:spLocks noGrp="1"/>
          </p:cNvSpPr>
          <p:nvPr>
            <p:ph type="title"/>
          </p:nvPr>
        </p:nvSpPr>
        <p:spPr/>
        <p:txBody>
          <a:bodyPr/>
          <a:lstStyle/>
          <a:p>
            <a:r>
              <a:rPr lang="da-DK" b="1">
                <a:solidFill>
                  <a:schemeClr val="tx1"/>
                </a:solidFill>
                <a:latin typeface="Segoe UI" panose="020B0502040204020203" pitchFamily="34" charset="0"/>
                <a:cs typeface="Segoe UI" panose="020B0502040204020203" pitchFamily="34" charset="0"/>
              </a:rPr>
              <a:t>Integration Tools (The Armory)</a:t>
            </a:r>
            <a:endParaRPr lang="en-US" b="1">
              <a:solidFill>
                <a:schemeClr val="tx1"/>
              </a:solidFill>
              <a:latin typeface="Segoe UI" panose="020B0502040204020203" pitchFamily="34" charset="0"/>
              <a:cs typeface="Segoe UI" panose="020B0502040204020203" pitchFamily="34" charset="0"/>
            </a:endParaRPr>
          </a:p>
        </p:txBody>
      </p:sp>
      <p:sp>
        <p:nvSpPr>
          <p:cNvPr id="326" name="Slide Number Placeholder 325">
            <a:extLst>
              <a:ext uri="{FF2B5EF4-FFF2-40B4-BE49-F238E27FC236}">
                <a16:creationId xmlns:a16="http://schemas.microsoft.com/office/drawing/2014/main" id="{C1690277-AD64-9414-CF02-2EE2CF25CE79}"/>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5</a:t>
            </a:fld>
            <a:endParaRPr lang="en-US"/>
          </a:p>
        </p:txBody>
      </p:sp>
      <p:sp>
        <p:nvSpPr>
          <p:cNvPr id="231" name="Oval 230">
            <a:extLst>
              <a:ext uri="{FF2B5EF4-FFF2-40B4-BE49-F238E27FC236}">
                <a16:creationId xmlns:a16="http://schemas.microsoft.com/office/drawing/2014/main" id="{CDF4AAC1-C46B-24DC-74D7-0C6228BFB36C}"/>
              </a:ext>
            </a:extLst>
          </p:cNvPr>
          <p:cNvSpPr/>
          <p:nvPr/>
        </p:nvSpPr>
        <p:spPr>
          <a:xfrm>
            <a:off x="729262" y="1729471"/>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0BE3AA7-ACA4-27D6-3690-D7DC19AAF06E}"/>
              </a:ext>
            </a:extLst>
          </p:cNvPr>
          <p:cNvSpPr/>
          <p:nvPr/>
        </p:nvSpPr>
        <p:spPr>
          <a:xfrm>
            <a:off x="729262" y="2688855"/>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EC1D6E10-2F5F-D9B3-7D74-CDB3B485EE3F}"/>
              </a:ext>
            </a:extLst>
          </p:cNvPr>
          <p:cNvSpPr/>
          <p:nvPr/>
        </p:nvSpPr>
        <p:spPr>
          <a:xfrm>
            <a:off x="729262" y="3621462"/>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949DCF1-A4F5-13DE-00BB-2EDEBC5FE0F8}"/>
              </a:ext>
            </a:extLst>
          </p:cNvPr>
          <p:cNvSpPr/>
          <p:nvPr/>
        </p:nvSpPr>
        <p:spPr>
          <a:xfrm>
            <a:off x="729262" y="4580846"/>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15440F-E2C7-8FFE-9250-CF379AAB5575}"/>
              </a:ext>
            </a:extLst>
          </p:cNvPr>
          <p:cNvSpPr/>
          <p:nvPr/>
        </p:nvSpPr>
        <p:spPr>
          <a:xfrm>
            <a:off x="729262" y="5526060"/>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B495A241-CBB8-D184-7E6A-E7B625CC3AEC}"/>
              </a:ext>
            </a:extLst>
          </p:cNvPr>
          <p:cNvGrpSpPr/>
          <p:nvPr/>
        </p:nvGrpSpPr>
        <p:grpSpPr>
          <a:xfrm>
            <a:off x="822461" y="1850467"/>
            <a:ext cx="225619" cy="170025"/>
            <a:chOff x="6594475" y="2308226"/>
            <a:chExt cx="773113" cy="582613"/>
          </a:xfrm>
          <a:effectLst>
            <a:outerShdw dist="25400" dir="2700000" algn="tl" rotWithShape="0">
              <a:prstClr val="black">
                <a:alpha val="20000"/>
              </a:prstClr>
            </a:outerShdw>
          </a:effectLst>
        </p:grpSpPr>
        <p:sp>
          <p:nvSpPr>
            <p:cNvPr id="238" name="Oval 109">
              <a:extLst>
                <a:ext uri="{FF2B5EF4-FFF2-40B4-BE49-F238E27FC236}">
                  <a16:creationId xmlns:a16="http://schemas.microsoft.com/office/drawing/2014/main" id="{DF389495-DECC-D89D-E631-46330DECD68A}"/>
                </a:ext>
              </a:extLst>
            </p:cNvPr>
            <p:cNvSpPr>
              <a:spLocks noChangeArrowheads="1"/>
            </p:cNvSpPr>
            <p:nvPr/>
          </p:nvSpPr>
          <p:spPr bwMode="auto">
            <a:xfrm>
              <a:off x="6594475" y="2308226"/>
              <a:ext cx="773113" cy="5826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10">
              <a:extLst>
                <a:ext uri="{FF2B5EF4-FFF2-40B4-BE49-F238E27FC236}">
                  <a16:creationId xmlns:a16="http://schemas.microsoft.com/office/drawing/2014/main" id="{7476D448-AC2B-A768-0882-6373B4387A0B}"/>
                </a:ext>
              </a:extLst>
            </p:cNvPr>
            <p:cNvSpPr>
              <a:spLocks/>
            </p:cNvSpPr>
            <p:nvPr/>
          </p:nvSpPr>
          <p:spPr bwMode="auto">
            <a:xfrm>
              <a:off x="6788150" y="2406651"/>
              <a:ext cx="385763" cy="385763"/>
            </a:xfrm>
            <a:custGeom>
              <a:avLst/>
              <a:gdLst>
                <a:gd name="T0" fmla="*/ 51 w 102"/>
                <a:gd name="T1" fmla="*/ 0 h 102"/>
                <a:gd name="T2" fmla="*/ 28 w 102"/>
                <a:gd name="T3" fmla="*/ 5 h 102"/>
                <a:gd name="T4" fmla="*/ 38 w 102"/>
                <a:gd name="T5" fmla="*/ 21 h 102"/>
                <a:gd name="T6" fmla="*/ 21 w 102"/>
                <a:gd name="T7" fmla="*/ 38 h 102"/>
                <a:gd name="T8" fmla="*/ 5 w 102"/>
                <a:gd name="T9" fmla="*/ 29 h 102"/>
                <a:gd name="T10" fmla="*/ 0 w 102"/>
                <a:gd name="T11" fmla="*/ 51 h 102"/>
                <a:gd name="T12" fmla="*/ 51 w 102"/>
                <a:gd name="T13" fmla="*/ 102 h 102"/>
                <a:gd name="T14" fmla="*/ 102 w 102"/>
                <a:gd name="T15" fmla="*/ 51 h 102"/>
                <a:gd name="T16" fmla="*/ 51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79"/>
                    <a:pt x="23" y="102"/>
                    <a:pt x="51" y="102"/>
                  </a:cubicBezTo>
                  <a:cubicBezTo>
                    <a:pt x="79" y="102"/>
                    <a:pt x="102" y="79"/>
                    <a:pt x="102" y="51"/>
                  </a:cubicBezTo>
                  <a:cubicBezTo>
                    <a:pt x="102" y="23"/>
                    <a:pt x="79" y="0"/>
                    <a:pt x="51" y="0"/>
                  </a:cubicBez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11">
              <a:extLst>
                <a:ext uri="{FF2B5EF4-FFF2-40B4-BE49-F238E27FC236}">
                  <a16:creationId xmlns:a16="http://schemas.microsoft.com/office/drawing/2014/main" id="{ED204A30-C766-5D24-952F-3A06E667D802}"/>
                </a:ext>
              </a:extLst>
            </p:cNvPr>
            <p:cNvSpPr>
              <a:spLocks/>
            </p:cNvSpPr>
            <p:nvPr/>
          </p:nvSpPr>
          <p:spPr bwMode="auto">
            <a:xfrm>
              <a:off x="6788150" y="2406651"/>
              <a:ext cx="295275" cy="295275"/>
            </a:xfrm>
            <a:custGeom>
              <a:avLst/>
              <a:gdLst>
                <a:gd name="T0" fmla="*/ 51 w 78"/>
                <a:gd name="T1" fmla="*/ 0 h 78"/>
                <a:gd name="T2" fmla="*/ 28 w 78"/>
                <a:gd name="T3" fmla="*/ 5 h 78"/>
                <a:gd name="T4" fmla="*/ 38 w 78"/>
                <a:gd name="T5" fmla="*/ 21 h 78"/>
                <a:gd name="T6" fmla="*/ 21 w 78"/>
                <a:gd name="T7" fmla="*/ 38 h 78"/>
                <a:gd name="T8" fmla="*/ 5 w 78"/>
                <a:gd name="T9" fmla="*/ 29 h 78"/>
                <a:gd name="T10" fmla="*/ 0 w 78"/>
                <a:gd name="T11" fmla="*/ 51 h 78"/>
                <a:gd name="T12" fmla="*/ 8 w 78"/>
                <a:gd name="T13" fmla="*/ 78 h 78"/>
                <a:gd name="T14" fmla="*/ 78 w 78"/>
                <a:gd name="T15" fmla="*/ 8 h 78"/>
                <a:gd name="T16" fmla="*/ 51 w 78"/>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61"/>
                    <a:pt x="3" y="70"/>
                    <a:pt x="8" y="78"/>
                  </a:cubicBezTo>
                  <a:cubicBezTo>
                    <a:pt x="78" y="8"/>
                    <a:pt x="78" y="8"/>
                    <a:pt x="78" y="8"/>
                  </a:cubicBezTo>
                  <a:cubicBezTo>
                    <a:pt x="70" y="3"/>
                    <a:pt x="61" y="0"/>
                    <a:pt x="51" y="0"/>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1" name="Group 240">
            <a:extLst>
              <a:ext uri="{FF2B5EF4-FFF2-40B4-BE49-F238E27FC236}">
                <a16:creationId xmlns:a16="http://schemas.microsoft.com/office/drawing/2014/main" id="{188B951B-422A-8708-C57E-C214B7E08E83}"/>
              </a:ext>
            </a:extLst>
          </p:cNvPr>
          <p:cNvGrpSpPr/>
          <p:nvPr/>
        </p:nvGrpSpPr>
        <p:grpSpPr>
          <a:xfrm>
            <a:off x="817314" y="2805789"/>
            <a:ext cx="235913" cy="178149"/>
            <a:chOff x="10531475" y="5465763"/>
            <a:chExt cx="771525" cy="582613"/>
          </a:xfrm>
          <a:effectLst>
            <a:outerShdw dist="25400" dir="2700000" algn="tl" rotWithShape="0">
              <a:prstClr val="black">
                <a:alpha val="20000"/>
              </a:prstClr>
            </a:outerShdw>
          </a:effectLst>
        </p:grpSpPr>
        <p:sp>
          <p:nvSpPr>
            <p:cNvPr id="243" name="Freeform 265">
              <a:extLst>
                <a:ext uri="{FF2B5EF4-FFF2-40B4-BE49-F238E27FC236}">
                  <a16:creationId xmlns:a16="http://schemas.microsoft.com/office/drawing/2014/main" id="{5A850EC4-521F-1E12-B1A0-ECA11A74A79D}"/>
                </a:ext>
              </a:extLst>
            </p:cNvPr>
            <p:cNvSpPr>
              <a:spLocks/>
            </p:cNvSpPr>
            <p:nvPr/>
          </p:nvSpPr>
          <p:spPr bwMode="auto">
            <a:xfrm>
              <a:off x="10531475" y="5465763"/>
              <a:ext cx="771525" cy="582613"/>
            </a:xfrm>
            <a:custGeom>
              <a:avLst/>
              <a:gdLst>
                <a:gd name="T0" fmla="*/ 179 w 204"/>
                <a:gd name="T1" fmla="*/ 0 h 154"/>
                <a:gd name="T2" fmla="*/ 25 w 204"/>
                <a:gd name="T3" fmla="*/ 0 h 154"/>
                <a:gd name="T4" fmla="*/ 0 w 204"/>
                <a:gd name="T5" fmla="*/ 26 h 154"/>
                <a:gd name="T6" fmla="*/ 0 w 204"/>
                <a:gd name="T7" fmla="*/ 147 h 154"/>
                <a:gd name="T8" fmla="*/ 6 w 204"/>
                <a:gd name="T9" fmla="*/ 154 h 154"/>
                <a:gd name="T10" fmla="*/ 198 w 204"/>
                <a:gd name="T11" fmla="*/ 154 h 154"/>
                <a:gd name="T12" fmla="*/ 204 w 204"/>
                <a:gd name="T13" fmla="*/ 147 h 154"/>
                <a:gd name="T14" fmla="*/ 204 w 204"/>
                <a:gd name="T15" fmla="*/ 26 h 154"/>
                <a:gd name="T16" fmla="*/ 179 w 204"/>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4">
                  <a:moveTo>
                    <a:pt x="179" y="0"/>
                  </a:moveTo>
                  <a:cubicBezTo>
                    <a:pt x="25" y="0"/>
                    <a:pt x="25" y="0"/>
                    <a:pt x="25" y="0"/>
                  </a:cubicBezTo>
                  <a:cubicBezTo>
                    <a:pt x="11" y="0"/>
                    <a:pt x="0" y="12"/>
                    <a:pt x="0" y="26"/>
                  </a:cubicBezTo>
                  <a:cubicBezTo>
                    <a:pt x="0" y="147"/>
                    <a:pt x="0" y="147"/>
                    <a:pt x="0" y="147"/>
                  </a:cubicBezTo>
                  <a:cubicBezTo>
                    <a:pt x="0" y="151"/>
                    <a:pt x="2" y="154"/>
                    <a:pt x="6" y="154"/>
                  </a:cubicBezTo>
                  <a:cubicBezTo>
                    <a:pt x="198" y="154"/>
                    <a:pt x="198" y="154"/>
                    <a:pt x="198" y="154"/>
                  </a:cubicBezTo>
                  <a:cubicBezTo>
                    <a:pt x="202" y="154"/>
                    <a:pt x="204" y="151"/>
                    <a:pt x="204" y="147"/>
                  </a:cubicBezTo>
                  <a:cubicBezTo>
                    <a:pt x="204" y="26"/>
                    <a:pt x="204" y="26"/>
                    <a:pt x="204" y="26"/>
                  </a:cubicBezTo>
                  <a:cubicBezTo>
                    <a:pt x="204" y="12"/>
                    <a:pt x="193" y="0"/>
                    <a:pt x="179" y="0"/>
                  </a:cubicBezTo>
                  <a:close/>
                </a:path>
              </a:pathLst>
            </a:custGeom>
            <a:solidFill>
              <a:srgbClr val="05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266">
              <a:extLst>
                <a:ext uri="{FF2B5EF4-FFF2-40B4-BE49-F238E27FC236}">
                  <a16:creationId xmlns:a16="http://schemas.microsoft.com/office/drawing/2014/main" id="{3EFA966D-2D55-D216-EC97-81281EB61F11}"/>
                </a:ext>
              </a:extLst>
            </p:cNvPr>
            <p:cNvSpPr>
              <a:spLocks/>
            </p:cNvSpPr>
            <p:nvPr/>
          </p:nvSpPr>
          <p:spPr bwMode="auto">
            <a:xfrm>
              <a:off x="10531475" y="5465763"/>
              <a:ext cx="525463" cy="530225"/>
            </a:xfrm>
            <a:custGeom>
              <a:avLst/>
              <a:gdLst>
                <a:gd name="T0" fmla="*/ 139 w 139"/>
                <a:gd name="T1" fmla="*/ 0 h 140"/>
                <a:gd name="T2" fmla="*/ 25 w 139"/>
                <a:gd name="T3" fmla="*/ 0 h 140"/>
                <a:gd name="T4" fmla="*/ 0 w 139"/>
                <a:gd name="T5" fmla="*/ 26 h 140"/>
                <a:gd name="T6" fmla="*/ 0 w 139"/>
                <a:gd name="T7" fmla="*/ 140 h 140"/>
                <a:gd name="T8" fmla="*/ 139 w 139"/>
                <a:gd name="T9" fmla="*/ 0 h 140"/>
              </a:gdLst>
              <a:ahLst/>
              <a:cxnLst>
                <a:cxn ang="0">
                  <a:pos x="T0" y="T1"/>
                </a:cxn>
                <a:cxn ang="0">
                  <a:pos x="T2" y="T3"/>
                </a:cxn>
                <a:cxn ang="0">
                  <a:pos x="T4" y="T5"/>
                </a:cxn>
                <a:cxn ang="0">
                  <a:pos x="T6" y="T7"/>
                </a:cxn>
                <a:cxn ang="0">
                  <a:pos x="T8" y="T9"/>
                </a:cxn>
              </a:cxnLst>
              <a:rect l="0" t="0" r="r" b="b"/>
              <a:pathLst>
                <a:path w="139" h="140">
                  <a:moveTo>
                    <a:pt x="139" y="0"/>
                  </a:moveTo>
                  <a:cubicBezTo>
                    <a:pt x="25" y="0"/>
                    <a:pt x="25" y="0"/>
                    <a:pt x="25" y="0"/>
                  </a:cubicBezTo>
                  <a:cubicBezTo>
                    <a:pt x="11" y="0"/>
                    <a:pt x="0" y="12"/>
                    <a:pt x="0" y="26"/>
                  </a:cubicBezTo>
                  <a:cubicBezTo>
                    <a:pt x="0" y="140"/>
                    <a:pt x="0" y="140"/>
                    <a:pt x="0" y="140"/>
                  </a:cubicBezTo>
                  <a:lnTo>
                    <a:pt x="139" y="0"/>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267">
              <a:extLst>
                <a:ext uri="{FF2B5EF4-FFF2-40B4-BE49-F238E27FC236}">
                  <a16:creationId xmlns:a16="http://schemas.microsoft.com/office/drawing/2014/main" id="{4FC2022C-D5AD-6A9F-7888-FA07D500AAD9}"/>
                </a:ext>
              </a:extLst>
            </p:cNvPr>
            <p:cNvSpPr>
              <a:spLocks/>
            </p:cNvSpPr>
            <p:nvPr/>
          </p:nvSpPr>
          <p:spPr bwMode="auto">
            <a:xfrm>
              <a:off x="10531475" y="5465763"/>
              <a:ext cx="771525" cy="147638"/>
            </a:xfrm>
            <a:custGeom>
              <a:avLst/>
              <a:gdLst>
                <a:gd name="T0" fmla="*/ 179 w 204"/>
                <a:gd name="T1" fmla="*/ 0 h 39"/>
                <a:gd name="T2" fmla="*/ 25 w 204"/>
                <a:gd name="T3" fmla="*/ 0 h 39"/>
                <a:gd name="T4" fmla="*/ 0 w 204"/>
                <a:gd name="T5" fmla="*/ 26 h 39"/>
                <a:gd name="T6" fmla="*/ 0 w 204"/>
                <a:gd name="T7" fmla="*/ 39 h 39"/>
                <a:gd name="T8" fmla="*/ 204 w 204"/>
                <a:gd name="T9" fmla="*/ 39 h 39"/>
                <a:gd name="T10" fmla="*/ 204 w 204"/>
                <a:gd name="T11" fmla="*/ 26 h 39"/>
                <a:gd name="T12" fmla="*/ 179 w 20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179" y="0"/>
                  </a:moveTo>
                  <a:cubicBezTo>
                    <a:pt x="25" y="0"/>
                    <a:pt x="25" y="0"/>
                    <a:pt x="25" y="0"/>
                  </a:cubicBezTo>
                  <a:cubicBezTo>
                    <a:pt x="11" y="0"/>
                    <a:pt x="0" y="12"/>
                    <a:pt x="0" y="26"/>
                  </a:cubicBezTo>
                  <a:cubicBezTo>
                    <a:pt x="0" y="39"/>
                    <a:pt x="0" y="39"/>
                    <a:pt x="0" y="39"/>
                  </a:cubicBezTo>
                  <a:cubicBezTo>
                    <a:pt x="204" y="39"/>
                    <a:pt x="204" y="39"/>
                    <a:pt x="204" y="39"/>
                  </a:cubicBezTo>
                  <a:cubicBezTo>
                    <a:pt x="204" y="26"/>
                    <a:pt x="204" y="26"/>
                    <a:pt x="204" y="26"/>
                  </a:cubicBezTo>
                  <a:cubicBezTo>
                    <a:pt x="204" y="12"/>
                    <a:pt x="193"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Oval 268">
              <a:extLst>
                <a:ext uri="{FF2B5EF4-FFF2-40B4-BE49-F238E27FC236}">
                  <a16:creationId xmlns:a16="http://schemas.microsoft.com/office/drawing/2014/main" id="{9B2E54D9-439B-9FC8-0F70-E070A88FDE53}"/>
                </a:ext>
              </a:extLst>
            </p:cNvPr>
            <p:cNvSpPr>
              <a:spLocks noChangeArrowheads="1"/>
            </p:cNvSpPr>
            <p:nvPr/>
          </p:nvSpPr>
          <p:spPr bwMode="auto">
            <a:xfrm>
              <a:off x="10615613" y="5514975"/>
              <a:ext cx="49213" cy="492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Oval 269">
              <a:extLst>
                <a:ext uri="{FF2B5EF4-FFF2-40B4-BE49-F238E27FC236}">
                  <a16:creationId xmlns:a16="http://schemas.microsoft.com/office/drawing/2014/main" id="{3084C996-1C4C-EA4A-E205-B601E6A4E4B9}"/>
                </a:ext>
              </a:extLst>
            </p:cNvPr>
            <p:cNvSpPr>
              <a:spLocks noChangeArrowheads="1"/>
            </p:cNvSpPr>
            <p:nvPr/>
          </p:nvSpPr>
          <p:spPr bwMode="auto">
            <a:xfrm>
              <a:off x="10714038" y="5514975"/>
              <a:ext cx="44450" cy="49213"/>
            </a:xfrm>
            <a:prstGeom prst="ellipse">
              <a:avLst/>
            </a:pr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Oval 270">
              <a:extLst>
                <a:ext uri="{FF2B5EF4-FFF2-40B4-BE49-F238E27FC236}">
                  <a16:creationId xmlns:a16="http://schemas.microsoft.com/office/drawing/2014/main" id="{4E718838-33DA-898B-7246-FAFD20FB7A85}"/>
                </a:ext>
              </a:extLst>
            </p:cNvPr>
            <p:cNvSpPr>
              <a:spLocks noChangeArrowheads="1"/>
            </p:cNvSpPr>
            <p:nvPr/>
          </p:nvSpPr>
          <p:spPr bwMode="auto">
            <a:xfrm>
              <a:off x="10807700" y="5514975"/>
              <a:ext cx="49213" cy="49213"/>
            </a:xfrm>
            <a:prstGeom prst="ellipse">
              <a:avLst/>
            </a:prstGeom>
            <a:solidFill>
              <a:srgbClr val="4AC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271">
              <a:extLst>
                <a:ext uri="{FF2B5EF4-FFF2-40B4-BE49-F238E27FC236}">
                  <a16:creationId xmlns:a16="http://schemas.microsoft.com/office/drawing/2014/main" id="{F99F5664-3E58-08AE-0630-2D3961238E24}"/>
                </a:ext>
              </a:extLst>
            </p:cNvPr>
            <p:cNvSpPr>
              <a:spLocks/>
            </p:cNvSpPr>
            <p:nvPr/>
          </p:nvSpPr>
          <p:spPr bwMode="auto">
            <a:xfrm>
              <a:off x="10626725" y="5757863"/>
              <a:ext cx="582613" cy="290513"/>
            </a:xfrm>
            <a:custGeom>
              <a:avLst/>
              <a:gdLst>
                <a:gd name="T0" fmla="*/ 132 w 154"/>
                <a:gd name="T1" fmla="*/ 61 h 77"/>
                <a:gd name="T2" fmla="*/ 127 w 154"/>
                <a:gd name="T3" fmla="*/ 49 h 77"/>
                <a:gd name="T4" fmla="*/ 138 w 154"/>
                <a:gd name="T5" fmla="*/ 38 h 77"/>
                <a:gd name="T6" fmla="*/ 138 w 154"/>
                <a:gd name="T7" fmla="*/ 29 h 77"/>
                <a:gd name="T8" fmla="*/ 125 w 154"/>
                <a:gd name="T9" fmla="*/ 16 h 77"/>
                <a:gd name="T10" fmla="*/ 115 w 154"/>
                <a:gd name="T11" fmla="*/ 16 h 77"/>
                <a:gd name="T12" fmla="*/ 105 w 154"/>
                <a:gd name="T13" fmla="*/ 26 h 77"/>
                <a:gd name="T14" fmla="*/ 93 w 154"/>
                <a:gd name="T15" fmla="*/ 21 h 77"/>
                <a:gd name="T16" fmla="*/ 93 w 154"/>
                <a:gd name="T17" fmla="*/ 6 h 77"/>
                <a:gd name="T18" fmla="*/ 87 w 154"/>
                <a:gd name="T19" fmla="*/ 0 h 77"/>
                <a:gd name="T20" fmla="*/ 67 w 154"/>
                <a:gd name="T21" fmla="*/ 0 h 77"/>
                <a:gd name="T22" fmla="*/ 61 w 154"/>
                <a:gd name="T23" fmla="*/ 6 h 77"/>
                <a:gd name="T24" fmla="*/ 61 w 154"/>
                <a:gd name="T25" fmla="*/ 21 h 77"/>
                <a:gd name="T26" fmla="*/ 49 w 154"/>
                <a:gd name="T27" fmla="*/ 26 h 77"/>
                <a:gd name="T28" fmla="*/ 39 w 154"/>
                <a:gd name="T29" fmla="*/ 16 h 77"/>
                <a:gd name="T30" fmla="*/ 29 w 154"/>
                <a:gd name="T31" fmla="*/ 16 h 77"/>
                <a:gd name="T32" fmla="*/ 16 w 154"/>
                <a:gd name="T33" fmla="*/ 29 h 77"/>
                <a:gd name="T34" fmla="*/ 16 w 154"/>
                <a:gd name="T35" fmla="*/ 38 h 77"/>
                <a:gd name="T36" fmla="*/ 27 w 154"/>
                <a:gd name="T37" fmla="*/ 49 h 77"/>
                <a:gd name="T38" fmla="*/ 22 w 154"/>
                <a:gd name="T39" fmla="*/ 61 h 77"/>
                <a:gd name="T40" fmla="*/ 7 w 154"/>
                <a:gd name="T41" fmla="*/ 61 h 77"/>
                <a:gd name="T42" fmla="*/ 0 w 154"/>
                <a:gd name="T43" fmla="*/ 67 h 77"/>
                <a:gd name="T44" fmla="*/ 0 w 154"/>
                <a:gd name="T45" fmla="*/ 77 h 77"/>
                <a:gd name="T46" fmla="*/ 154 w 154"/>
                <a:gd name="T47" fmla="*/ 77 h 77"/>
                <a:gd name="T48" fmla="*/ 154 w 154"/>
                <a:gd name="T49" fmla="*/ 67 h 77"/>
                <a:gd name="T50" fmla="*/ 147 w 154"/>
                <a:gd name="T51" fmla="*/ 61 h 77"/>
                <a:gd name="T52" fmla="*/ 132 w 154"/>
                <a:gd name="T53"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77">
                  <a:moveTo>
                    <a:pt x="132" y="61"/>
                  </a:moveTo>
                  <a:cubicBezTo>
                    <a:pt x="131" y="57"/>
                    <a:pt x="129" y="53"/>
                    <a:pt x="127" y="49"/>
                  </a:cubicBezTo>
                  <a:cubicBezTo>
                    <a:pt x="138" y="38"/>
                    <a:pt x="138" y="38"/>
                    <a:pt x="138" y="38"/>
                  </a:cubicBezTo>
                  <a:cubicBezTo>
                    <a:pt x="141" y="36"/>
                    <a:pt x="141" y="32"/>
                    <a:pt x="138" y="29"/>
                  </a:cubicBezTo>
                  <a:cubicBezTo>
                    <a:pt x="125" y="16"/>
                    <a:pt x="125" y="16"/>
                    <a:pt x="125" y="16"/>
                  </a:cubicBezTo>
                  <a:cubicBezTo>
                    <a:pt x="122" y="13"/>
                    <a:pt x="118" y="13"/>
                    <a:pt x="115" y="16"/>
                  </a:cubicBezTo>
                  <a:cubicBezTo>
                    <a:pt x="105" y="26"/>
                    <a:pt x="105" y="26"/>
                    <a:pt x="105" y="26"/>
                  </a:cubicBezTo>
                  <a:cubicBezTo>
                    <a:pt x="101" y="24"/>
                    <a:pt x="97" y="23"/>
                    <a:pt x="93" y="21"/>
                  </a:cubicBezTo>
                  <a:cubicBezTo>
                    <a:pt x="93" y="6"/>
                    <a:pt x="93" y="6"/>
                    <a:pt x="93" y="6"/>
                  </a:cubicBezTo>
                  <a:cubicBezTo>
                    <a:pt x="93" y="3"/>
                    <a:pt x="90" y="0"/>
                    <a:pt x="87" y="0"/>
                  </a:cubicBezTo>
                  <a:cubicBezTo>
                    <a:pt x="67" y="0"/>
                    <a:pt x="67" y="0"/>
                    <a:pt x="67" y="0"/>
                  </a:cubicBezTo>
                  <a:cubicBezTo>
                    <a:pt x="64" y="0"/>
                    <a:pt x="61" y="3"/>
                    <a:pt x="61" y="6"/>
                  </a:cubicBezTo>
                  <a:cubicBezTo>
                    <a:pt x="61" y="21"/>
                    <a:pt x="61" y="21"/>
                    <a:pt x="61" y="21"/>
                  </a:cubicBezTo>
                  <a:cubicBezTo>
                    <a:pt x="57" y="23"/>
                    <a:pt x="53" y="24"/>
                    <a:pt x="49" y="26"/>
                  </a:cubicBezTo>
                  <a:cubicBezTo>
                    <a:pt x="39" y="16"/>
                    <a:pt x="39" y="16"/>
                    <a:pt x="39" y="16"/>
                  </a:cubicBezTo>
                  <a:cubicBezTo>
                    <a:pt x="36" y="13"/>
                    <a:pt x="32" y="13"/>
                    <a:pt x="29" y="16"/>
                  </a:cubicBezTo>
                  <a:cubicBezTo>
                    <a:pt x="16" y="29"/>
                    <a:pt x="16" y="29"/>
                    <a:pt x="16" y="29"/>
                  </a:cubicBezTo>
                  <a:cubicBezTo>
                    <a:pt x="13" y="32"/>
                    <a:pt x="13" y="36"/>
                    <a:pt x="16" y="38"/>
                  </a:cubicBezTo>
                  <a:cubicBezTo>
                    <a:pt x="27" y="49"/>
                    <a:pt x="27" y="49"/>
                    <a:pt x="27" y="49"/>
                  </a:cubicBezTo>
                  <a:cubicBezTo>
                    <a:pt x="25" y="53"/>
                    <a:pt x="23" y="57"/>
                    <a:pt x="22" y="61"/>
                  </a:cubicBezTo>
                  <a:cubicBezTo>
                    <a:pt x="7" y="61"/>
                    <a:pt x="7" y="61"/>
                    <a:pt x="7" y="61"/>
                  </a:cubicBezTo>
                  <a:cubicBezTo>
                    <a:pt x="3" y="61"/>
                    <a:pt x="0" y="64"/>
                    <a:pt x="0" y="67"/>
                  </a:cubicBezTo>
                  <a:cubicBezTo>
                    <a:pt x="0" y="77"/>
                    <a:pt x="0" y="77"/>
                    <a:pt x="0" y="77"/>
                  </a:cubicBezTo>
                  <a:cubicBezTo>
                    <a:pt x="154" y="77"/>
                    <a:pt x="154" y="77"/>
                    <a:pt x="154" y="77"/>
                  </a:cubicBezTo>
                  <a:cubicBezTo>
                    <a:pt x="154" y="67"/>
                    <a:pt x="154" y="67"/>
                    <a:pt x="154" y="67"/>
                  </a:cubicBezTo>
                  <a:cubicBezTo>
                    <a:pt x="154" y="64"/>
                    <a:pt x="151" y="61"/>
                    <a:pt x="147" y="61"/>
                  </a:cubicBezTo>
                  <a:lnTo>
                    <a:pt x="13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272">
              <a:extLst>
                <a:ext uri="{FF2B5EF4-FFF2-40B4-BE49-F238E27FC236}">
                  <a16:creationId xmlns:a16="http://schemas.microsoft.com/office/drawing/2014/main" id="{4FAF03A4-BAFA-B942-50EA-F4B68CBD23C7}"/>
                </a:ext>
              </a:extLst>
            </p:cNvPr>
            <p:cNvSpPr>
              <a:spLocks/>
            </p:cNvSpPr>
            <p:nvPr/>
          </p:nvSpPr>
          <p:spPr bwMode="auto">
            <a:xfrm>
              <a:off x="10774363" y="5900738"/>
              <a:ext cx="287338" cy="147638"/>
            </a:xfrm>
            <a:custGeom>
              <a:avLst/>
              <a:gdLst>
                <a:gd name="T0" fmla="*/ 76 w 76"/>
                <a:gd name="T1" fmla="*/ 39 h 39"/>
                <a:gd name="T2" fmla="*/ 0 w 76"/>
                <a:gd name="T3" fmla="*/ 39 h 39"/>
                <a:gd name="T4" fmla="*/ 38 w 76"/>
                <a:gd name="T5" fmla="*/ 0 h 39"/>
                <a:gd name="T6" fmla="*/ 76 w 76"/>
                <a:gd name="T7" fmla="*/ 39 h 39"/>
              </a:gdLst>
              <a:ahLst/>
              <a:cxnLst>
                <a:cxn ang="0">
                  <a:pos x="T0" y="T1"/>
                </a:cxn>
                <a:cxn ang="0">
                  <a:pos x="T2" y="T3"/>
                </a:cxn>
                <a:cxn ang="0">
                  <a:pos x="T4" y="T5"/>
                </a:cxn>
                <a:cxn ang="0">
                  <a:pos x="T6" y="T7"/>
                </a:cxn>
              </a:cxnLst>
              <a:rect l="0" t="0" r="r" b="b"/>
              <a:pathLst>
                <a:path w="76" h="39">
                  <a:moveTo>
                    <a:pt x="76" y="39"/>
                  </a:moveTo>
                  <a:cubicBezTo>
                    <a:pt x="0" y="39"/>
                    <a:pt x="0" y="39"/>
                    <a:pt x="0" y="39"/>
                  </a:cubicBezTo>
                  <a:cubicBezTo>
                    <a:pt x="0" y="18"/>
                    <a:pt x="17" y="0"/>
                    <a:pt x="38" y="0"/>
                  </a:cubicBezTo>
                  <a:cubicBezTo>
                    <a:pt x="59" y="0"/>
                    <a:pt x="76" y="18"/>
                    <a:pt x="76" y="39"/>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1" name="Group 250">
            <a:extLst>
              <a:ext uri="{FF2B5EF4-FFF2-40B4-BE49-F238E27FC236}">
                <a16:creationId xmlns:a16="http://schemas.microsoft.com/office/drawing/2014/main" id="{A3DC2205-836E-B9FF-CA43-40EFB9E8AD2A}"/>
              </a:ext>
            </a:extLst>
          </p:cNvPr>
          <p:cNvGrpSpPr/>
          <p:nvPr/>
        </p:nvGrpSpPr>
        <p:grpSpPr>
          <a:xfrm>
            <a:off x="829466" y="3721447"/>
            <a:ext cx="211609" cy="212047"/>
            <a:chOff x="1217613" y="2216168"/>
            <a:chExt cx="771525" cy="773120"/>
          </a:xfrm>
          <a:effectLst>
            <a:outerShdw dist="25400" dir="2700000" algn="tl" rotWithShape="0">
              <a:prstClr val="black">
                <a:alpha val="20000"/>
              </a:prstClr>
            </a:outerShdw>
          </a:effectLst>
        </p:grpSpPr>
        <p:sp>
          <p:nvSpPr>
            <p:cNvPr id="253" name="Freeform 159">
              <a:extLst>
                <a:ext uri="{FF2B5EF4-FFF2-40B4-BE49-F238E27FC236}">
                  <a16:creationId xmlns:a16="http://schemas.microsoft.com/office/drawing/2014/main" id="{DD303AA7-5268-56F6-4237-2E81A12F552C}"/>
                </a:ext>
              </a:extLst>
            </p:cNvPr>
            <p:cNvSpPr>
              <a:spLocks/>
            </p:cNvSpPr>
            <p:nvPr/>
          </p:nvSpPr>
          <p:spPr bwMode="auto">
            <a:xfrm>
              <a:off x="1217613" y="2216168"/>
              <a:ext cx="579438" cy="773119"/>
            </a:xfrm>
            <a:custGeom>
              <a:avLst/>
              <a:gdLst>
                <a:gd name="T0" fmla="*/ 0 w 153"/>
                <a:gd name="T1" fmla="*/ 12 h 204"/>
                <a:gd name="T2" fmla="*/ 12 w 153"/>
                <a:gd name="T3" fmla="*/ 0 h 204"/>
                <a:gd name="T4" fmla="*/ 102 w 153"/>
                <a:gd name="T5" fmla="*/ 0 h 204"/>
                <a:gd name="T6" fmla="*/ 153 w 153"/>
                <a:gd name="T7" fmla="*/ 43 h 204"/>
                <a:gd name="T8" fmla="*/ 153 w 153"/>
                <a:gd name="T9" fmla="*/ 192 h 204"/>
                <a:gd name="T10" fmla="*/ 141 w 153"/>
                <a:gd name="T11" fmla="*/ 204 h 204"/>
                <a:gd name="T12" fmla="*/ 12 w 153"/>
                <a:gd name="T13" fmla="*/ 204 h 204"/>
                <a:gd name="T14" fmla="*/ 0 w 153"/>
                <a:gd name="T15" fmla="*/ 192 h 204"/>
                <a:gd name="T16" fmla="*/ 0 w 153"/>
                <a:gd name="T17"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04">
                  <a:moveTo>
                    <a:pt x="0" y="12"/>
                  </a:moveTo>
                  <a:cubicBezTo>
                    <a:pt x="0" y="5"/>
                    <a:pt x="5" y="0"/>
                    <a:pt x="12" y="0"/>
                  </a:cubicBezTo>
                  <a:cubicBezTo>
                    <a:pt x="102" y="0"/>
                    <a:pt x="102" y="0"/>
                    <a:pt x="102" y="0"/>
                  </a:cubicBezTo>
                  <a:cubicBezTo>
                    <a:pt x="153" y="43"/>
                    <a:pt x="153" y="43"/>
                    <a:pt x="153" y="43"/>
                  </a:cubicBezTo>
                  <a:cubicBezTo>
                    <a:pt x="153" y="192"/>
                    <a:pt x="153" y="192"/>
                    <a:pt x="153" y="192"/>
                  </a:cubicBezTo>
                  <a:cubicBezTo>
                    <a:pt x="153" y="199"/>
                    <a:pt x="148" y="204"/>
                    <a:pt x="141" y="204"/>
                  </a:cubicBezTo>
                  <a:cubicBezTo>
                    <a:pt x="12" y="204"/>
                    <a:pt x="12" y="204"/>
                    <a:pt x="12" y="204"/>
                  </a:cubicBezTo>
                  <a:cubicBezTo>
                    <a:pt x="5" y="204"/>
                    <a:pt x="0" y="199"/>
                    <a:pt x="0" y="192"/>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60">
              <a:extLst>
                <a:ext uri="{FF2B5EF4-FFF2-40B4-BE49-F238E27FC236}">
                  <a16:creationId xmlns:a16="http://schemas.microsoft.com/office/drawing/2014/main" id="{076FAB0E-CF31-DF90-85BB-F73012942B46}"/>
                </a:ext>
              </a:extLst>
            </p:cNvPr>
            <p:cNvSpPr>
              <a:spLocks/>
            </p:cNvSpPr>
            <p:nvPr/>
          </p:nvSpPr>
          <p:spPr bwMode="auto">
            <a:xfrm>
              <a:off x="1603376" y="2216168"/>
              <a:ext cx="193675" cy="163514"/>
            </a:xfrm>
            <a:custGeom>
              <a:avLst/>
              <a:gdLst>
                <a:gd name="T0" fmla="*/ 0 w 51"/>
                <a:gd name="T1" fmla="*/ 0 h 43"/>
                <a:gd name="T2" fmla="*/ 0 w 51"/>
                <a:gd name="T3" fmla="*/ 30 h 43"/>
                <a:gd name="T4" fmla="*/ 12 w 51"/>
                <a:gd name="T5" fmla="*/ 43 h 43"/>
                <a:gd name="T6" fmla="*/ 51 w 51"/>
                <a:gd name="T7" fmla="*/ 43 h 43"/>
                <a:gd name="T8" fmla="*/ 0 w 51"/>
                <a:gd name="T9" fmla="*/ 0 h 43"/>
              </a:gdLst>
              <a:ahLst/>
              <a:cxnLst>
                <a:cxn ang="0">
                  <a:pos x="T0" y="T1"/>
                </a:cxn>
                <a:cxn ang="0">
                  <a:pos x="T2" y="T3"/>
                </a:cxn>
                <a:cxn ang="0">
                  <a:pos x="T4" y="T5"/>
                </a:cxn>
                <a:cxn ang="0">
                  <a:pos x="T6" y="T7"/>
                </a:cxn>
                <a:cxn ang="0">
                  <a:pos x="T8" y="T9"/>
                </a:cxn>
              </a:cxnLst>
              <a:rect l="0" t="0" r="r" b="b"/>
              <a:pathLst>
                <a:path w="51" h="43">
                  <a:moveTo>
                    <a:pt x="0" y="0"/>
                  </a:moveTo>
                  <a:cubicBezTo>
                    <a:pt x="0" y="30"/>
                    <a:pt x="0" y="30"/>
                    <a:pt x="0" y="30"/>
                  </a:cubicBezTo>
                  <a:cubicBezTo>
                    <a:pt x="0" y="37"/>
                    <a:pt x="6" y="43"/>
                    <a:pt x="12" y="43"/>
                  </a:cubicBezTo>
                  <a:cubicBezTo>
                    <a:pt x="51" y="43"/>
                    <a:pt x="51" y="43"/>
                    <a:pt x="51" y="43"/>
                  </a:cubicBezTo>
                  <a:lnTo>
                    <a:pt x="0"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61">
              <a:extLst>
                <a:ext uri="{FF2B5EF4-FFF2-40B4-BE49-F238E27FC236}">
                  <a16:creationId xmlns:a16="http://schemas.microsoft.com/office/drawing/2014/main" id="{23395B9E-BFAF-1931-AB5A-D1EE124B0EAC}"/>
                </a:ext>
              </a:extLst>
            </p:cNvPr>
            <p:cNvSpPr>
              <a:spLocks/>
            </p:cNvSpPr>
            <p:nvPr/>
          </p:nvSpPr>
          <p:spPr bwMode="auto">
            <a:xfrm>
              <a:off x="1868488" y="2311419"/>
              <a:ext cx="120650" cy="593730"/>
            </a:xfrm>
            <a:custGeom>
              <a:avLst/>
              <a:gdLst>
                <a:gd name="T0" fmla="*/ 0 w 76"/>
                <a:gd name="T1" fmla="*/ 81 h 374"/>
                <a:gd name="T2" fmla="*/ 38 w 76"/>
                <a:gd name="T3" fmla="*/ 0 h 374"/>
                <a:gd name="T4" fmla="*/ 76 w 76"/>
                <a:gd name="T5" fmla="*/ 81 h 374"/>
                <a:gd name="T6" fmla="*/ 76 w 76"/>
                <a:gd name="T7" fmla="*/ 374 h 374"/>
                <a:gd name="T8" fmla="*/ 0 w 76"/>
                <a:gd name="T9" fmla="*/ 374 h 374"/>
                <a:gd name="T10" fmla="*/ 0 w 76"/>
                <a:gd name="T11" fmla="*/ 81 h 374"/>
              </a:gdLst>
              <a:ahLst/>
              <a:cxnLst>
                <a:cxn ang="0">
                  <a:pos x="T0" y="T1"/>
                </a:cxn>
                <a:cxn ang="0">
                  <a:pos x="T2" y="T3"/>
                </a:cxn>
                <a:cxn ang="0">
                  <a:pos x="T4" y="T5"/>
                </a:cxn>
                <a:cxn ang="0">
                  <a:pos x="T6" y="T7"/>
                </a:cxn>
                <a:cxn ang="0">
                  <a:pos x="T8" y="T9"/>
                </a:cxn>
                <a:cxn ang="0">
                  <a:pos x="T10" y="T11"/>
                </a:cxn>
              </a:cxnLst>
              <a:rect l="0" t="0" r="r" b="b"/>
              <a:pathLst>
                <a:path w="76" h="374">
                  <a:moveTo>
                    <a:pt x="0" y="81"/>
                  </a:moveTo>
                  <a:lnTo>
                    <a:pt x="38" y="0"/>
                  </a:lnTo>
                  <a:lnTo>
                    <a:pt x="76" y="81"/>
                  </a:lnTo>
                  <a:lnTo>
                    <a:pt x="76" y="374"/>
                  </a:lnTo>
                  <a:lnTo>
                    <a:pt x="0" y="374"/>
                  </a:lnTo>
                  <a:lnTo>
                    <a:pt x="0" y="81"/>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62">
              <a:extLst>
                <a:ext uri="{FF2B5EF4-FFF2-40B4-BE49-F238E27FC236}">
                  <a16:creationId xmlns:a16="http://schemas.microsoft.com/office/drawing/2014/main" id="{F23C4D83-23D1-4149-8DD5-6BE4FC579B93}"/>
                </a:ext>
              </a:extLst>
            </p:cNvPr>
            <p:cNvSpPr>
              <a:spLocks/>
            </p:cNvSpPr>
            <p:nvPr/>
          </p:nvSpPr>
          <p:spPr bwMode="auto">
            <a:xfrm>
              <a:off x="1928813" y="2311419"/>
              <a:ext cx="60325" cy="192089"/>
            </a:xfrm>
            <a:custGeom>
              <a:avLst/>
              <a:gdLst>
                <a:gd name="T0" fmla="*/ 38 w 38"/>
                <a:gd name="T1" fmla="*/ 121 h 121"/>
                <a:gd name="T2" fmla="*/ 38 w 38"/>
                <a:gd name="T3" fmla="*/ 81 h 121"/>
                <a:gd name="T4" fmla="*/ 0 w 38"/>
                <a:gd name="T5" fmla="*/ 0 h 121"/>
                <a:gd name="T6" fmla="*/ 0 w 38"/>
                <a:gd name="T7" fmla="*/ 121 h 121"/>
                <a:gd name="T8" fmla="*/ 38 w 38"/>
                <a:gd name="T9" fmla="*/ 121 h 121"/>
              </a:gdLst>
              <a:ahLst/>
              <a:cxnLst>
                <a:cxn ang="0">
                  <a:pos x="T0" y="T1"/>
                </a:cxn>
                <a:cxn ang="0">
                  <a:pos x="T2" y="T3"/>
                </a:cxn>
                <a:cxn ang="0">
                  <a:pos x="T4" y="T5"/>
                </a:cxn>
                <a:cxn ang="0">
                  <a:pos x="T6" y="T7"/>
                </a:cxn>
                <a:cxn ang="0">
                  <a:pos x="T8" y="T9"/>
                </a:cxn>
              </a:cxnLst>
              <a:rect l="0" t="0" r="r" b="b"/>
              <a:pathLst>
                <a:path w="38" h="121">
                  <a:moveTo>
                    <a:pt x="38" y="121"/>
                  </a:moveTo>
                  <a:lnTo>
                    <a:pt x="38" y="81"/>
                  </a:lnTo>
                  <a:lnTo>
                    <a:pt x="0" y="0"/>
                  </a:lnTo>
                  <a:lnTo>
                    <a:pt x="0" y="121"/>
                  </a:lnTo>
                  <a:lnTo>
                    <a:pt x="38" y="121"/>
                  </a:lnTo>
                  <a:close/>
                </a:path>
              </a:pathLst>
            </a:custGeom>
            <a:solidFill>
              <a:srgbClr val="EDB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63">
              <a:extLst>
                <a:ext uri="{FF2B5EF4-FFF2-40B4-BE49-F238E27FC236}">
                  <a16:creationId xmlns:a16="http://schemas.microsoft.com/office/drawing/2014/main" id="{2C245A7A-74B8-C4C2-1F19-F2B76173F2CD}"/>
                </a:ext>
              </a:extLst>
            </p:cNvPr>
            <p:cNvSpPr>
              <a:spLocks/>
            </p:cNvSpPr>
            <p:nvPr/>
          </p:nvSpPr>
          <p:spPr bwMode="auto">
            <a:xfrm>
              <a:off x="1868488" y="2927375"/>
              <a:ext cx="120650" cy="61913"/>
            </a:xfrm>
            <a:custGeom>
              <a:avLst/>
              <a:gdLst>
                <a:gd name="T0" fmla="*/ 32 w 32"/>
                <a:gd name="T1" fmla="*/ 7 h 16"/>
                <a:gd name="T2" fmla="*/ 23 w 32"/>
                <a:gd name="T3" fmla="*/ 16 h 16"/>
                <a:gd name="T4" fmla="*/ 10 w 32"/>
                <a:gd name="T5" fmla="*/ 16 h 16"/>
                <a:gd name="T6" fmla="*/ 0 w 32"/>
                <a:gd name="T7" fmla="*/ 7 h 16"/>
                <a:gd name="T8" fmla="*/ 0 w 32"/>
                <a:gd name="T9" fmla="*/ 0 h 16"/>
                <a:gd name="T10" fmla="*/ 32 w 32"/>
                <a:gd name="T11" fmla="*/ 0 h 16"/>
                <a:gd name="T12" fmla="*/ 32 w 3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7"/>
                  </a:moveTo>
                  <a:cubicBezTo>
                    <a:pt x="32" y="12"/>
                    <a:pt x="28" y="16"/>
                    <a:pt x="23" y="16"/>
                  </a:cubicBezTo>
                  <a:cubicBezTo>
                    <a:pt x="10" y="16"/>
                    <a:pt x="10" y="16"/>
                    <a:pt x="10" y="16"/>
                  </a:cubicBezTo>
                  <a:cubicBezTo>
                    <a:pt x="5" y="16"/>
                    <a:pt x="0" y="12"/>
                    <a:pt x="0" y="7"/>
                  </a:cubicBezTo>
                  <a:cubicBezTo>
                    <a:pt x="0" y="0"/>
                    <a:pt x="0" y="0"/>
                    <a:pt x="0" y="0"/>
                  </a:cubicBezTo>
                  <a:cubicBezTo>
                    <a:pt x="32" y="0"/>
                    <a:pt x="32" y="0"/>
                    <a:pt x="32" y="0"/>
                  </a:cubicBezTo>
                  <a:lnTo>
                    <a:pt x="32" y="7"/>
                  </a:lnTo>
                  <a:close/>
                </a:path>
              </a:pathLst>
            </a:custGeom>
            <a:solidFill>
              <a:srgbClr val="F793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64">
              <a:extLst>
                <a:ext uri="{FF2B5EF4-FFF2-40B4-BE49-F238E27FC236}">
                  <a16:creationId xmlns:a16="http://schemas.microsoft.com/office/drawing/2014/main" id="{60EC7DA3-1F66-A18F-9E63-2CF045413161}"/>
                </a:ext>
              </a:extLst>
            </p:cNvPr>
            <p:cNvSpPr>
              <a:spLocks/>
            </p:cNvSpPr>
            <p:nvPr/>
          </p:nvSpPr>
          <p:spPr bwMode="auto">
            <a:xfrm>
              <a:off x="1482726" y="2470171"/>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65">
              <a:extLst>
                <a:ext uri="{FF2B5EF4-FFF2-40B4-BE49-F238E27FC236}">
                  <a16:creationId xmlns:a16="http://schemas.microsoft.com/office/drawing/2014/main" id="{EE2DA941-DFA4-39A0-1209-914A219B97E9}"/>
                </a:ext>
              </a:extLst>
            </p:cNvPr>
            <p:cNvSpPr>
              <a:spLocks/>
            </p:cNvSpPr>
            <p:nvPr/>
          </p:nvSpPr>
          <p:spPr bwMode="auto">
            <a:xfrm>
              <a:off x="1482726" y="253049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66">
              <a:extLst>
                <a:ext uri="{FF2B5EF4-FFF2-40B4-BE49-F238E27FC236}">
                  <a16:creationId xmlns:a16="http://schemas.microsoft.com/office/drawing/2014/main" id="{6760F6ED-2B24-3FDB-3246-615E3DA35213}"/>
                </a:ext>
              </a:extLst>
            </p:cNvPr>
            <p:cNvSpPr>
              <a:spLocks/>
            </p:cNvSpPr>
            <p:nvPr/>
          </p:nvSpPr>
          <p:spPr bwMode="auto">
            <a:xfrm>
              <a:off x="1482726" y="2625747"/>
              <a:ext cx="204788" cy="25400"/>
            </a:xfrm>
            <a:custGeom>
              <a:avLst/>
              <a:gdLst>
                <a:gd name="T0" fmla="*/ 54 w 54"/>
                <a:gd name="T1" fmla="*/ 4 h 7"/>
                <a:gd name="T2" fmla="*/ 51 w 54"/>
                <a:gd name="T3" fmla="*/ 7 h 7"/>
                <a:gd name="T4" fmla="*/ 3 w 54"/>
                <a:gd name="T5" fmla="*/ 7 h 7"/>
                <a:gd name="T6" fmla="*/ 0 w 54"/>
                <a:gd name="T7" fmla="*/ 4 h 7"/>
                <a:gd name="T8" fmla="*/ 3 w 54"/>
                <a:gd name="T9" fmla="*/ 0 h 7"/>
                <a:gd name="T10" fmla="*/ 51 w 54"/>
                <a:gd name="T11" fmla="*/ 0 h 7"/>
                <a:gd name="T12" fmla="*/ 54 w 5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54" h="7">
                  <a:moveTo>
                    <a:pt x="54" y="4"/>
                  </a:moveTo>
                  <a:cubicBezTo>
                    <a:pt x="54" y="5"/>
                    <a:pt x="53" y="7"/>
                    <a:pt x="51" y="7"/>
                  </a:cubicBezTo>
                  <a:cubicBezTo>
                    <a:pt x="3" y="7"/>
                    <a:pt x="3" y="7"/>
                    <a:pt x="3" y="7"/>
                  </a:cubicBezTo>
                  <a:cubicBezTo>
                    <a:pt x="1" y="7"/>
                    <a:pt x="0" y="5"/>
                    <a:pt x="0" y="4"/>
                  </a:cubicBezTo>
                  <a:cubicBezTo>
                    <a:pt x="0" y="2"/>
                    <a:pt x="1" y="0"/>
                    <a:pt x="3" y="0"/>
                  </a:cubicBezTo>
                  <a:cubicBezTo>
                    <a:pt x="51" y="0"/>
                    <a:pt x="51" y="0"/>
                    <a:pt x="51" y="0"/>
                  </a:cubicBezTo>
                  <a:cubicBezTo>
                    <a:pt x="53" y="0"/>
                    <a:pt x="54" y="2"/>
                    <a:pt x="5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67">
              <a:extLst>
                <a:ext uri="{FF2B5EF4-FFF2-40B4-BE49-F238E27FC236}">
                  <a16:creationId xmlns:a16="http://schemas.microsoft.com/office/drawing/2014/main" id="{B99B09AD-8BE3-D15D-629E-DC2E6431DAC4}"/>
                </a:ext>
              </a:extLst>
            </p:cNvPr>
            <p:cNvSpPr>
              <a:spLocks/>
            </p:cNvSpPr>
            <p:nvPr/>
          </p:nvSpPr>
          <p:spPr bwMode="auto">
            <a:xfrm>
              <a:off x="1482726" y="2686072"/>
              <a:ext cx="131763" cy="26988"/>
            </a:xfrm>
            <a:custGeom>
              <a:avLst/>
              <a:gdLst>
                <a:gd name="T0" fmla="*/ 35 w 35"/>
                <a:gd name="T1" fmla="*/ 4 h 7"/>
                <a:gd name="T2" fmla="*/ 32 w 35"/>
                <a:gd name="T3" fmla="*/ 7 h 7"/>
                <a:gd name="T4" fmla="*/ 3 w 35"/>
                <a:gd name="T5" fmla="*/ 7 h 7"/>
                <a:gd name="T6" fmla="*/ 0 w 35"/>
                <a:gd name="T7" fmla="*/ 4 h 7"/>
                <a:gd name="T8" fmla="*/ 3 w 35"/>
                <a:gd name="T9" fmla="*/ 0 h 7"/>
                <a:gd name="T10" fmla="*/ 32 w 35"/>
                <a:gd name="T11" fmla="*/ 0 h 7"/>
                <a:gd name="T12" fmla="*/ 35 w 3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4"/>
                  </a:moveTo>
                  <a:cubicBezTo>
                    <a:pt x="35" y="5"/>
                    <a:pt x="34" y="7"/>
                    <a:pt x="32" y="7"/>
                  </a:cubicBezTo>
                  <a:cubicBezTo>
                    <a:pt x="3" y="7"/>
                    <a:pt x="3" y="7"/>
                    <a:pt x="3" y="7"/>
                  </a:cubicBezTo>
                  <a:cubicBezTo>
                    <a:pt x="1" y="7"/>
                    <a:pt x="0" y="5"/>
                    <a:pt x="0" y="4"/>
                  </a:cubicBezTo>
                  <a:cubicBezTo>
                    <a:pt x="0" y="2"/>
                    <a:pt x="1" y="0"/>
                    <a:pt x="3" y="0"/>
                  </a:cubicBezTo>
                  <a:cubicBezTo>
                    <a:pt x="32" y="0"/>
                    <a:pt x="32" y="0"/>
                    <a:pt x="32" y="0"/>
                  </a:cubicBezTo>
                  <a:cubicBezTo>
                    <a:pt x="34" y="0"/>
                    <a:pt x="35" y="2"/>
                    <a:pt x="35"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68">
              <a:extLst>
                <a:ext uri="{FF2B5EF4-FFF2-40B4-BE49-F238E27FC236}">
                  <a16:creationId xmlns:a16="http://schemas.microsoft.com/office/drawing/2014/main" id="{CF4E7837-07B0-53D7-670B-55000659678E}"/>
                </a:ext>
              </a:extLst>
            </p:cNvPr>
            <p:cNvSpPr>
              <a:spLocks/>
            </p:cNvSpPr>
            <p:nvPr/>
          </p:nvSpPr>
          <p:spPr bwMode="auto">
            <a:xfrm>
              <a:off x="1482726" y="2784498"/>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69">
              <a:extLst>
                <a:ext uri="{FF2B5EF4-FFF2-40B4-BE49-F238E27FC236}">
                  <a16:creationId xmlns:a16="http://schemas.microsoft.com/office/drawing/2014/main" id="{4C3621F7-61DA-DECF-D3B3-915059CE3E53}"/>
                </a:ext>
              </a:extLst>
            </p:cNvPr>
            <p:cNvSpPr>
              <a:spLocks/>
            </p:cNvSpPr>
            <p:nvPr/>
          </p:nvSpPr>
          <p:spPr bwMode="auto">
            <a:xfrm>
              <a:off x="1482726" y="2844824"/>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70">
              <a:extLst>
                <a:ext uri="{FF2B5EF4-FFF2-40B4-BE49-F238E27FC236}">
                  <a16:creationId xmlns:a16="http://schemas.microsoft.com/office/drawing/2014/main" id="{835AC5F1-6111-8DE4-35E9-087243C93106}"/>
                </a:ext>
              </a:extLst>
            </p:cNvPr>
            <p:cNvSpPr>
              <a:spLocks/>
            </p:cNvSpPr>
            <p:nvPr/>
          </p:nvSpPr>
          <p:spPr bwMode="auto">
            <a:xfrm>
              <a:off x="1312863" y="2462233"/>
              <a:ext cx="123825" cy="101601"/>
            </a:xfrm>
            <a:custGeom>
              <a:avLst/>
              <a:gdLst>
                <a:gd name="T0" fmla="*/ 13 w 33"/>
                <a:gd name="T1" fmla="*/ 27 h 27"/>
                <a:gd name="T2" fmla="*/ 1 w 33"/>
                <a:gd name="T3" fmla="*/ 15 h 27"/>
                <a:gd name="T4" fmla="*/ 1 w 33"/>
                <a:gd name="T5" fmla="*/ 11 h 27"/>
                <a:gd name="T6" fmla="*/ 6 w 33"/>
                <a:gd name="T7" fmla="*/ 11 h 27"/>
                <a:gd name="T8" fmla="*/ 13 w 33"/>
                <a:gd name="T9" fmla="*/ 18 h 27"/>
                <a:gd name="T10" fmla="*/ 27 w 33"/>
                <a:gd name="T11" fmla="*/ 1 h 27"/>
                <a:gd name="T12" fmla="*/ 31 w 33"/>
                <a:gd name="T13" fmla="*/ 1 h 27"/>
                <a:gd name="T14" fmla="*/ 31 w 33"/>
                <a:gd name="T15" fmla="*/ 6 h 27"/>
                <a:gd name="T16" fmla="*/ 13 w 3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7">
                  <a:moveTo>
                    <a:pt x="13" y="27"/>
                  </a:moveTo>
                  <a:cubicBezTo>
                    <a:pt x="1" y="15"/>
                    <a:pt x="1" y="15"/>
                    <a:pt x="1" y="15"/>
                  </a:cubicBezTo>
                  <a:cubicBezTo>
                    <a:pt x="0" y="14"/>
                    <a:pt x="0" y="12"/>
                    <a:pt x="1" y="11"/>
                  </a:cubicBezTo>
                  <a:cubicBezTo>
                    <a:pt x="2" y="10"/>
                    <a:pt x="4" y="10"/>
                    <a:pt x="6" y="11"/>
                  </a:cubicBezTo>
                  <a:cubicBezTo>
                    <a:pt x="13" y="18"/>
                    <a:pt x="13" y="18"/>
                    <a:pt x="13" y="18"/>
                  </a:cubicBezTo>
                  <a:cubicBezTo>
                    <a:pt x="27" y="1"/>
                    <a:pt x="27" y="1"/>
                    <a:pt x="27" y="1"/>
                  </a:cubicBezTo>
                  <a:cubicBezTo>
                    <a:pt x="28" y="0"/>
                    <a:pt x="30" y="0"/>
                    <a:pt x="31" y="1"/>
                  </a:cubicBezTo>
                  <a:cubicBezTo>
                    <a:pt x="32" y="2"/>
                    <a:pt x="33" y="4"/>
                    <a:pt x="31" y="6"/>
                  </a:cubicBezTo>
                  <a:lnTo>
                    <a:pt x="13" y="27"/>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71">
              <a:extLst>
                <a:ext uri="{FF2B5EF4-FFF2-40B4-BE49-F238E27FC236}">
                  <a16:creationId xmlns:a16="http://schemas.microsoft.com/office/drawing/2014/main" id="{EA318762-C1FE-606C-0C74-1B6197473133}"/>
                </a:ext>
              </a:extLst>
            </p:cNvPr>
            <p:cNvSpPr>
              <a:spLocks/>
            </p:cNvSpPr>
            <p:nvPr/>
          </p:nvSpPr>
          <p:spPr bwMode="auto">
            <a:xfrm>
              <a:off x="1312863" y="2617809"/>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9 h 28"/>
                <a:gd name="T10" fmla="*/ 27 w 33"/>
                <a:gd name="T11" fmla="*/ 2 h 28"/>
                <a:gd name="T12" fmla="*/ 31 w 33"/>
                <a:gd name="T13" fmla="*/ 2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5"/>
                    <a:pt x="0" y="13"/>
                    <a:pt x="1" y="11"/>
                  </a:cubicBezTo>
                  <a:cubicBezTo>
                    <a:pt x="2" y="10"/>
                    <a:pt x="4" y="10"/>
                    <a:pt x="6" y="11"/>
                  </a:cubicBezTo>
                  <a:cubicBezTo>
                    <a:pt x="13" y="19"/>
                    <a:pt x="13" y="19"/>
                    <a:pt x="13" y="19"/>
                  </a:cubicBezTo>
                  <a:cubicBezTo>
                    <a:pt x="27" y="2"/>
                    <a:pt x="27" y="2"/>
                    <a:pt x="27" y="2"/>
                  </a:cubicBezTo>
                  <a:cubicBezTo>
                    <a:pt x="28" y="1"/>
                    <a:pt x="30" y="0"/>
                    <a:pt x="31" y="2"/>
                  </a:cubicBezTo>
                  <a:cubicBezTo>
                    <a:pt x="32" y="3"/>
                    <a:pt x="33" y="5"/>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72">
              <a:extLst>
                <a:ext uri="{FF2B5EF4-FFF2-40B4-BE49-F238E27FC236}">
                  <a16:creationId xmlns:a16="http://schemas.microsoft.com/office/drawing/2014/main" id="{D8751862-BDAB-CE21-4A09-B1D7FBE66375}"/>
                </a:ext>
              </a:extLst>
            </p:cNvPr>
            <p:cNvSpPr>
              <a:spLocks/>
            </p:cNvSpPr>
            <p:nvPr/>
          </p:nvSpPr>
          <p:spPr bwMode="auto">
            <a:xfrm>
              <a:off x="1312863" y="2776561"/>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8 h 28"/>
                <a:gd name="T10" fmla="*/ 27 w 33"/>
                <a:gd name="T11" fmla="*/ 2 h 28"/>
                <a:gd name="T12" fmla="*/ 31 w 33"/>
                <a:gd name="T13" fmla="*/ 1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4"/>
                    <a:pt x="0" y="12"/>
                    <a:pt x="1" y="11"/>
                  </a:cubicBezTo>
                  <a:cubicBezTo>
                    <a:pt x="2" y="10"/>
                    <a:pt x="4" y="10"/>
                    <a:pt x="6" y="11"/>
                  </a:cubicBezTo>
                  <a:cubicBezTo>
                    <a:pt x="13" y="18"/>
                    <a:pt x="13" y="18"/>
                    <a:pt x="13" y="18"/>
                  </a:cubicBezTo>
                  <a:cubicBezTo>
                    <a:pt x="27" y="2"/>
                    <a:pt x="27" y="2"/>
                    <a:pt x="27" y="2"/>
                  </a:cubicBezTo>
                  <a:cubicBezTo>
                    <a:pt x="28" y="0"/>
                    <a:pt x="30" y="0"/>
                    <a:pt x="31" y="1"/>
                  </a:cubicBezTo>
                  <a:cubicBezTo>
                    <a:pt x="32" y="2"/>
                    <a:pt x="33" y="4"/>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Rectangle 173">
              <a:extLst>
                <a:ext uri="{FF2B5EF4-FFF2-40B4-BE49-F238E27FC236}">
                  <a16:creationId xmlns:a16="http://schemas.microsoft.com/office/drawing/2014/main" id="{A14ED514-E9EE-107A-308D-E6739BE6C776}"/>
                </a:ext>
              </a:extLst>
            </p:cNvPr>
            <p:cNvSpPr>
              <a:spLocks noChangeArrowheads="1"/>
            </p:cNvSpPr>
            <p:nvPr/>
          </p:nvSpPr>
          <p:spPr bwMode="auto">
            <a:xfrm>
              <a:off x="1868488" y="2894037"/>
              <a:ext cx="120650" cy="33338"/>
            </a:xfrm>
            <a:prstGeom prst="rect">
              <a:avLst/>
            </a:prstGeom>
            <a:solidFill>
              <a:srgbClr val="FAC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Rectangle 174">
              <a:extLst>
                <a:ext uri="{FF2B5EF4-FFF2-40B4-BE49-F238E27FC236}">
                  <a16:creationId xmlns:a16="http://schemas.microsoft.com/office/drawing/2014/main" id="{681BB068-9074-8AE6-E3BF-63804A9DE56C}"/>
                </a:ext>
              </a:extLst>
            </p:cNvPr>
            <p:cNvSpPr>
              <a:spLocks noChangeArrowheads="1"/>
            </p:cNvSpPr>
            <p:nvPr/>
          </p:nvSpPr>
          <p:spPr bwMode="auto">
            <a:xfrm>
              <a:off x="1868488" y="2905149"/>
              <a:ext cx="60325" cy="22225"/>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75">
              <a:extLst>
                <a:ext uri="{FF2B5EF4-FFF2-40B4-BE49-F238E27FC236}">
                  <a16:creationId xmlns:a16="http://schemas.microsoft.com/office/drawing/2014/main" id="{6DF02467-95F0-EE44-29AC-7F76C98E8518}"/>
                </a:ext>
              </a:extLst>
            </p:cNvPr>
            <p:cNvSpPr>
              <a:spLocks/>
            </p:cNvSpPr>
            <p:nvPr/>
          </p:nvSpPr>
          <p:spPr bwMode="auto">
            <a:xfrm>
              <a:off x="1909763" y="2311419"/>
              <a:ext cx="41275" cy="60326"/>
            </a:xfrm>
            <a:custGeom>
              <a:avLst/>
              <a:gdLst>
                <a:gd name="T0" fmla="*/ 5 w 11"/>
                <a:gd name="T1" fmla="*/ 0 h 16"/>
                <a:gd name="T2" fmla="*/ 0 w 11"/>
                <a:gd name="T3" fmla="*/ 13 h 16"/>
                <a:gd name="T4" fmla="*/ 5 w 11"/>
                <a:gd name="T5" fmla="*/ 16 h 16"/>
                <a:gd name="T6" fmla="*/ 11 w 11"/>
                <a:gd name="T7" fmla="*/ 13 h 16"/>
                <a:gd name="T8" fmla="*/ 5 w 11"/>
                <a:gd name="T9" fmla="*/ 0 h 16"/>
              </a:gdLst>
              <a:ahLst/>
              <a:cxnLst>
                <a:cxn ang="0">
                  <a:pos x="T0" y="T1"/>
                </a:cxn>
                <a:cxn ang="0">
                  <a:pos x="T2" y="T3"/>
                </a:cxn>
                <a:cxn ang="0">
                  <a:pos x="T4" y="T5"/>
                </a:cxn>
                <a:cxn ang="0">
                  <a:pos x="T6" y="T7"/>
                </a:cxn>
                <a:cxn ang="0">
                  <a:pos x="T8" y="T9"/>
                </a:cxn>
              </a:cxnLst>
              <a:rect l="0" t="0" r="r" b="b"/>
              <a:pathLst>
                <a:path w="11" h="16">
                  <a:moveTo>
                    <a:pt x="5" y="0"/>
                  </a:moveTo>
                  <a:cubicBezTo>
                    <a:pt x="0" y="13"/>
                    <a:pt x="0" y="13"/>
                    <a:pt x="0" y="13"/>
                  </a:cubicBezTo>
                  <a:cubicBezTo>
                    <a:pt x="1" y="15"/>
                    <a:pt x="3" y="16"/>
                    <a:pt x="5" y="16"/>
                  </a:cubicBezTo>
                  <a:cubicBezTo>
                    <a:pt x="8" y="16"/>
                    <a:pt x="10" y="15"/>
                    <a:pt x="11" y="13"/>
                  </a:cubicBezTo>
                  <a:lnTo>
                    <a:pt x="5" y="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76">
              <a:extLst>
                <a:ext uri="{FF2B5EF4-FFF2-40B4-BE49-F238E27FC236}">
                  <a16:creationId xmlns:a16="http://schemas.microsoft.com/office/drawing/2014/main" id="{A0B63756-7687-C7E8-8E07-D5061B20DFD2}"/>
                </a:ext>
              </a:extLst>
            </p:cNvPr>
            <p:cNvSpPr>
              <a:spLocks/>
            </p:cNvSpPr>
            <p:nvPr/>
          </p:nvSpPr>
          <p:spPr bwMode="auto">
            <a:xfrm>
              <a:off x="1868488" y="2432070"/>
              <a:ext cx="120650" cy="473079"/>
            </a:xfrm>
            <a:custGeom>
              <a:avLst/>
              <a:gdLst>
                <a:gd name="T0" fmla="*/ 24 w 32"/>
                <a:gd name="T1" fmla="*/ 7 h 125"/>
                <a:gd name="T2" fmla="*/ 17 w 32"/>
                <a:gd name="T3" fmla="*/ 1 h 125"/>
                <a:gd name="T4" fmla="*/ 16 w 32"/>
                <a:gd name="T5" fmla="*/ 1 h 125"/>
                <a:gd name="T6" fmla="*/ 8 w 32"/>
                <a:gd name="T7" fmla="*/ 7 h 125"/>
                <a:gd name="T8" fmla="*/ 1 w 32"/>
                <a:gd name="T9" fmla="*/ 2 h 125"/>
                <a:gd name="T10" fmla="*/ 0 w 32"/>
                <a:gd name="T11" fmla="*/ 2 h 125"/>
                <a:gd name="T12" fmla="*/ 0 w 32"/>
                <a:gd name="T13" fmla="*/ 125 h 125"/>
                <a:gd name="T14" fmla="*/ 32 w 32"/>
                <a:gd name="T15" fmla="*/ 125 h 125"/>
                <a:gd name="T16" fmla="*/ 32 w 32"/>
                <a:gd name="T17" fmla="*/ 2 h 125"/>
                <a:gd name="T18" fmla="*/ 32 w 32"/>
                <a:gd name="T19" fmla="*/ 2 h 125"/>
                <a:gd name="T20" fmla="*/ 24 w 32"/>
                <a:gd name="T21"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25">
                  <a:moveTo>
                    <a:pt x="24" y="7"/>
                  </a:moveTo>
                  <a:cubicBezTo>
                    <a:pt x="21" y="7"/>
                    <a:pt x="18" y="4"/>
                    <a:pt x="17" y="1"/>
                  </a:cubicBezTo>
                  <a:cubicBezTo>
                    <a:pt x="17" y="0"/>
                    <a:pt x="16" y="0"/>
                    <a:pt x="16" y="1"/>
                  </a:cubicBezTo>
                  <a:cubicBezTo>
                    <a:pt x="15" y="4"/>
                    <a:pt x="12" y="7"/>
                    <a:pt x="8" y="7"/>
                  </a:cubicBezTo>
                  <a:cubicBezTo>
                    <a:pt x="5" y="7"/>
                    <a:pt x="2" y="5"/>
                    <a:pt x="1" y="2"/>
                  </a:cubicBezTo>
                  <a:cubicBezTo>
                    <a:pt x="1" y="1"/>
                    <a:pt x="0" y="1"/>
                    <a:pt x="0" y="2"/>
                  </a:cubicBezTo>
                  <a:cubicBezTo>
                    <a:pt x="0" y="125"/>
                    <a:pt x="0" y="125"/>
                    <a:pt x="0" y="125"/>
                  </a:cubicBezTo>
                  <a:cubicBezTo>
                    <a:pt x="32" y="125"/>
                    <a:pt x="32" y="125"/>
                    <a:pt x="32" y="125"/>
                  </a:cubicBezTo>
                  <a:cubicBezTo>
                    <a:pt x="32" y="2"/>
                    <a:pt x="32" y="2"/>
                    <a:pt x="32" y="2"/>
                  </a:cubicBezTo>
                  <a:cubicBezTo>
                    <a:pt x="32" y="1"/>
                    <a:pt x="32" y="1"/>
                    <a:pt x="32" y="2"/>
                  </a:cubicBezTo>
                  <a:cubicBezTo>
                    <a:pt x="31" y="5"/>
                    <a:pt x="28" y="7"/>
                    <a:pt x="24" y="7"/>
                  </a:cubicBezTo>
                  <a:close/>
                </a:path>
              </a:pathLst>
            </a:custGeom>
            <a:solidFill>
              <a:srgbClr val="048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77">
              <a:extLst>
                <a:ext uri="{FF2B5EF4-FFF2-40B4-BE49-F238E27FC236}">
                  <a16:creationId xmlns:a16="http://schemas.microsoft.com/office/drawing/2014/main" id="{C803A354-8371-9153-B962-1FCFF472B209}"/>
                </a:ext>
              </a:extLst>
            </p:cNvPr>
            <p:cNvSpPr>
              <a:spLocks/>
            </p:cNvSpPr>
            <p:nvPr/>
          </p:nvSpPr>
          <p:spPr bwMode="auto">
            <a:xfrm>
              <a:off x="1868488" y="2432070"/>
              <a:ext cx="60325" cy="473079"/>
            </a:xfrm>
            <a:custGeom>
              <a:avLst/>
              <a:gdLst>
                <a:gd name="T0" fmla="*/ 0 w 16"/>
                <a:gd name="T1" fmla="*/ 125 h 125"/>
                <a:gd name="T2" fmla="*/ 0 w 16"/>
                <a:gd name="T3" fmla="*/ 2 h 125"/>
                <a:gd name="T4" fmla="*/ 1 w 16"/>
                <a:gd name="T5" fmla="*/ 2 h 125"/>
                <a:gd name="T6" fmla="*/ 8 w 16"/>
                <a:gd name="T7" fmla="*/ 7 h 125"/>
                <a:gd name="T8" fmla="*/ 16 w 16"/>
                <a:gd name="T9" fmla="*/ 1 h 125"/>
                <a:gd name="T10" fmla="*/ 16 w 16"/>
                <a:gd name="T11" fmla="*/ 1 h 125"/>
                <a:gd name="T12" fmla="*/ 16 w 16"/>
                <a:gd name="T13" fmla="*/ 125 h 125"/>
                <a:gd name="T14" fmla="*/ 0 w 16"/>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5">
                  <a:moveTo>
                    <a:pt x="0" y="125"/>
                  </a:moveTo>
                  <a:cubicBezTo>
                    <a:pt x="0" y="2"/>
                    <a:pt x="0" y="2"/>
                    <a:pt x="0" y="2"/>
                  </a:cubicBezTo>
                  <a:cubicBezTo>
                    <a:pt x="0" y="1"/>
                    <a:pt x="1" y="1"/>
                    <a:pt x="1" y="2"/>
                  </a:cubicBezTo>
                  <a:cubicBezTo>
                    <a:pt x="2" y="5"/>
                    <a:pt x="5" y="7"/>
                    <a:pt x="8" y="7"/>
                  </a:cubicBezTo>
                  <a:cubicBezTo>
                    <a:pt x="12" y="7"/>
                    <a:pt x="15" y="4"/>
                    <a:pt x="16" y="1"/>
                  </a:cubicBezTo>
                  <a:cubicBezTo>
                    <a:pt x="16" y="0"/>
                    <a:pt x="16" y="0"/>
                    <a:pt x="16" y="1"/>
                  </a:cubicBezTo>
                  <a:cubicBezTo>
                    <a:pt x="16" y="125"/>
                    <a:pt x="16" y="125"/>
                    <a:pt x="16" y="125"/>
                  </a:cubicBezTo>
                  <a:lnTo>
                    <a:pt x="0" y="125"/>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78">
              <a:extLst>
                <a:ext uri="{FF2B5EF4-FFF2-40B4-BE49-F238E27FC236}">
                  <a16:creationId xmlns:a16="http://schemas.microsoft.com/office/drawing/2014/main" id="{50922E3B-6DC0-8435-3CB2-8BE065FFED44}"/>
                </a:ext>
              </a:extLst>
            </p:cNvPr>
            <p:cNvSpPr>
              <a:spLocks/>
            </p:cNvSpPr>
            <p:nvPr/>
          </p:nvSpPr>
          <p:spPr bwMode="auto">
            <a:xfrm>
              <a:off x="1868488" y="2927375"/>
              <a:ext cx="60325" cy="61913"/>
            </a:xfrm>
            <a:custGeom>
              <a:avLst/>
              <a:gdLst>
                <a:gd name="T0" fmla="*/ 0 w 16"/>
                <a:gd name="T1" fmla="*/ 0 h 16"/>
                <a:gd name="T2" fmla="*/ 0 w 16"/>
                <a:gd name="T3" fmla="*/ 7 h 16"/>
                <a:gd name="T4" fmla="*/ 10 w 16"/>
                <a:gd name="T5" fmla="*/ 16 h 16"/>
                <a:gd name="T6" fmla="*/ 16 w 16"/>
                <a:gd name="T7" fmla="*/ 16 h 16"/>
                <a:gd name="T8" fmla="*/ 16 w 16"/>
                <a:gd name="T9" fmla="*/ 0 h 16"/>
                <a:gd name="T10" fmla="*/ 0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0" y="0"/>
                  </a:moveTo>
                  <a:cubicBezTo>
                    <a:pt x="0" y="7"/>
                    <a:pt x="0" y="7"/>
                    <a:pt x="0" y="7"/>
                  </a:cubicBezTo>
                  <a:cubicBezTo>
                    <a:pt x="0" y="12"/>
                    <a:pt x="5" y="16"/>
                    <a:pt x="10" y="16"/>
                  </a:cubicBezTo>
                  <a:cubicBezTo>
                    <a:pt x="16" y="16"/>
                    <a:pt x="16" y="16"/>
                    <a:pt x="16" y="16"/>
                  </a:cubicBezTo>
                  <a:cubicBezTo>
                    <a:pt x="16" y="0"/>
                    <a:pt x="16" y="0"/>
                    <a:pt x="16" y="0"/>
                  </a:cubicBezTo>
                  <a:lnTo>
                    <a:pt x="0" y="0"/>
                  </a:ln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3" name="Group 272">
            <a:extLst>
              <a:ext uri="{FF2B5EF4-FFF2-40B4-BE49-F238E27FC236}">
                <a16:creationId xmlns:a16="http://schemas.microsoft.com/office/drawing/2014/main" id="{3F2DA1A4-821C-5F02-4D2F-D3D10B0A9987}"/>
              </a:ext>
            </a:extLst>
          </p:cNvPr>
          <p:cNvGrpSpPr/>
          <p:nvPr/>
        </p:nvGrpSpPr>
        <p:grpSpPr>
          <a:xfrm>
            <a:off x="833640" y="4685224"/>
            <a:ext cx="203261" cy="203261"/>
            <a:chOff x="6773863" y="639763"/>
            <a:chExt cx="771525" cy="771526"/>
          </a:xfrm>
          <a:effectLst>
            <a:outerShdw dist="25400" dir="2700000" algn="tl" rotWithShape="0">
              <a:prstClr val="black">
                <a:alpha val="20000"/>
              </a:prstClr>
            </a:outerShdw>
          </a:effectLst>
        </p:grpSpPr>
        <p:sp>
          <p:nvSpPr>
            <p:cNvPr id="275" name="Freeform 54">
              <a:extLst>
                <a:ext uri="{FF2B5EF4-FFF2-40B4-BE49-F238E27FC236}">
                  <a16:creationId xmlns:a16="http://schemas.microsoft.com/office/drawing/2014/main" id="{402E9F8C-F82B-1BC9-3ACA-01D4441803D3}"/>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55">
              <a:extLst>
                <a:ext uri="{FF2B5EF4-FFF2-40B4-BE49-F238E27FC236}">
                  <a16:creationId xmlns:a16="http://schemas.microsoft.com/office/drawing/2014/main" id="{09295359-EB3D-4101-6E64-8AF5AA29AA8F}"/>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56">
              <a:extLst>
                <a:ext uri="{FF2B5EF4-FFF2-40B4-BE49-F238E27FC236}">
                  <a16:creationId xmlns:a16="http://schemas.microsoft.com/office/drawing/2014/main" id="{02FEFFCF-0536-3174-995E-EF7D329D7026}"/>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Rectangle 57">
              <a:extLst>
                <a:ext uri="{FF2B5EF4-FFF2-40B4-BE49-F238E27FC236}">
                  <a16:creationId xmlns:a16="http://schemas.microsoft.com/office/drawing/2014/main" id="{5530C0E0-0085-0ACB-95E8-4086FE6E2050}"/>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Rectangle 58">
              <a:extLst>
                <a:ext uri="{FF2B5EF4-FFF2-40B4-BE49-F238E27FC236}">
                  <a16:creationId xmlns:a16="http://schemas.microsoft.com/office/drawing/2014/main" id="{BA5EE2CF-A8C3-BB50-24B6-7AC99BDB6515}"/>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Rectangle 59">
              <a:extLst>
                <a:ext uri="{FF2B5EF4-FFF2-40B4-BE49-F238E27FC236}">
                  <a16:creationId xmlns:a16="http://schemas.microsoft.com/office/drawing/2014/main" id="{DA820172-9290-55D7-6B35-773D030B7627}"/>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Rectangle 60">
              <a:extLst>
                <a:ext uri="{FF2B5EF4-FFF2-40B4-BE49-F238E27FC236}">
                  <a16:creationId xmlns:a16="http://schemas.microsoft.com/office/drawing/2014/main" id="{94908D0E-0D81-2F31-3BC1-AFD97ED11BCA}"/>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Rectangle 61">
              <a:extLst>
                <a:ext uri="{FF2B5EF4-FFF2-40B4-BE49-F238E27FC236}">
                  <a16:creationId xmlns:a16="http://schemas.microsoft.com/office/drawing/2014/main" id="{1E6DFA57-BDB6-0E24-66CA-E4527BE742D4}"/>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Rectangle 62">
              <a:extLst>
                <a:ext uri="{FF2B5EF4-FFF2-40B4-BE49-F238E27FC236}">
                  <a16:creationId xmlns:a16="http://schemas.microsoft.com/office/drawing/2014/main" id="{B7FED61B-86A9-DC8E-A6F2-8042CD57CAB7}"/>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Rectangle 63">
              <a:extLst>
                <a:ext uri="{FF2B5EF4-FFF2-40B4-BE49-F238E27FC236}">
                  <a16:creationId xmlns:a16="http://schemas.microsoft.com/office/drawing/2014/main" id="{87F3D17D-0D9D-2389-783C-FF9FAC70C86E}"/>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Rectangle 64">
              <a:extLst>
                <a:ext uri="{FF2B5EF4-FFF2-40B4-BE49-F238E27FC236}">
                  <a16:creationId xmlns:a16="http://schemas.microsoft.com/office/drawing/2014/main" id="{1F3A0617-73C3-D579-8C7E-880F18792EED}"/>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Rectangle 65">
              <a:extLst>
                <a:ext uri="{FF2B5EF4-FFF2-40B4-BE49-F238E27FC236}">
                  <a16:creationId xmlns:a16="http://schemas.microsoft.com/office/drawing/2014/main" id="{203C5905-79E2-11E3-9237-59F6897C1316}"/>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Rectangle 66">
              <a:extLst>
                <a:ext uri="{FF2B5EF4-FFF2-40B4-BE49-F238E27FC236}">
                  <a16:creationId xmlns:a16="http://schemas.microsoft.com/office/drawing/2014/main" id="{4739C586-C369-59C2-7F4F-660C6360BD59}"/>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Rectangle 67">
              <a:extLst>
                <a:ext uri="{FF2B5EF4-FFF2-40B4-BE49-F238E27FC236}">
                  <a16:creationId xmlns:a16="http://schemas.microsoft.com/office/drawing/2014/main" id="{D2FCB374-DA4B-43B9-1C78-D2D1D7223F46}"/>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Rectangle 68">
              <a:extLst>
                <a:ext uri="{FF2B5EF4-FFF2-40B4-BE49-F238E27FC236}">
                  <a16:creationId xmlns:a16="http://schemas.microsoft.com/office/drawing/2014/main" id="{EA753410-7776-8258-B108-661ECE6EA270}"/>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69">
              <a:extLst>
                <a:ext uri="{FF2B5EF4-FFF2-40B4-BE49-F238E27FC236}">
                  <a16:creationId xmlns:a16="http://schemas.microsoft.com/office/drawing/2014/main" id="{54FB70B5-C05D-950F-338F-38DF280E9610}"/>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70">
              <a:extLst>
                <a:ext uri="{FF2B5EF4-FFF2-40B4-BE49-F238E27FC236}">
                  <a16:creationId xmlns:a16="http://schemas.microsoft.com/office/drawing/2014/main" id="{F02347FA-86D5-23B1-8012-9BBAD5E083D2}"/>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71">
              <a:extLst>
                <a:ext uri="{FF2B5EF4-FFF2-40B4-BE49-F238E27FC236}">
                  <a16:creationId xmlns:a16="http://schemas.microsoft.com/office/drawing/2014/main" id="{527790E7-0F0E-0BD8-303E-3C22071F9AF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93" name="Group 292">
            <a:extLst>
              <a:ext uri="{FF2B5EF4-FFF2-40B4-BE49-F238E27FC236}">
                <a16:creationId xmlns:a16="http://schemas.microsoft.com/office/drawing/2014/main" id="{F2CEAC3A-468A-206A-7F24-A7C55F8036B8}"/>
              </a:ext>
            </a:extLst>
          </p:cNvPr>
          <p:cNvGrpSpPr/>
          <p:nvPr/>
        </p:nvGrpSpPr>
        <p:grpSpPr>
          <a:xfrm>
            <a:off x="858095" y="5608589"/>
            <a:ext cx="154350" cy="246959"/>
            <a:chOff x="3175001" y="2228851"/>
            <a:chExt cx="484188" cy="774700"/>
          </a:xfrm>
          <a:effectLst>
            <a:outerShdw dist="25400" dir="2700000" algn="tl" rotWithShape="0">
              <a:prstClr val="black">
                <a:alpha val="20000"/>
              </a:prstClr>
            </a:outerShdw>
          </a:effectLst>
        </p:grpSpPr>
        <p:sp>
          <p:nvSpPr>
            <p:cNvPr id="295" name="Freeform 111">
              <a:extLst>
                <a:ext uri="{FF2B5EF4-FFF2-40B4-BE49-F238E27FC236}">
                  <a16:creationId xmlns:a16="http://schemas.microsoft.com/office/drawing/2014/main" id="{11FB7C5D-2D64-EAAA-9C96-7A608AECBE10}"/>
                </a:ext>
              </a:extLst>
            </p:cNvPr>
            <p:cNvSpPr>
              <a:spLocks/>
            </p:cNvSpPr>
            <p:nvPr/>
          </p:nvSpPr>
          <p:spPr bwMode="auto">
            <a:xfrm>
              <a:off x="3175001" y="2228851"/>
              <a:ext cx="484188" cy="774700"/>
            </a:xfrm>
            <a:custGeom>
              <a:avLst/>
              <a:gdLst>
                <a:gd name="T0" fmla="*/ 0 w 128"/>
                <a:gd name="T1" fmla="*/ 13 h 205"/>
                <a:gd name="T2" fmla="*/ 13 w 128"/>
                <a:gd name="T3" fmla="*/ 0 h 205"/>
                <a:gd name="T4" fmla="*/ 115 w 128"/>
                <a:gd name="T5" fmla="*/ 0 h 205"/>
                <a:gd name="T6" fmla="*/ 128 w 128"/>
                <a:gd name="T7" fmla="*/ 13 h 205"/>
                <a:gd name="T8" fmla="*/ 128 w 128"/>
                <a:gd name="T9" fmla="*/ 192 h 205"/>
                <a:gd name="T10" fmla="*/ 115 w 128"/>
                <a:gd name="T11" fmla="*/ 205 h 205"/>
                <a:gd name="T12" fmla="*/ 13 w 128"/>
                <a:gd name="T13" fmla="*/ 205 h 205"/>
                <a:gd name="T14" fmla="*/ 0 w 128"/>
                <a:gd name="T15" fmla="*/ 192 h 205"/>
                <a:gd name="T16" fmla="*/ 0 w 128"/>
                <a:gd name="T17" fmla="*/ 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05">
                  <a:moveTo>
                    <a:pt x="0" y="13"/>
                  </a:moveTo>
                  <a:cubicBezTo>
                    <a:pt x="0" y="6"/>
                    <a:pt x="6" y="0"/>
                    <a:pt x="13" y="0"/>
                  </a:cubicBezTo>
                  <a:cubicBezTo>
                    <a:pt x="115" y="0"/>
                    <a:pt x="115" y="0"/>
                    <a:pt x="115" y="0"/>
                  </a:cubicBezTo>
                  <a:cubicBezTo>
                    <a:pt x="122" y="0"/>
                    <a:pt x="128" y="6"/>
                    <a:pt x="128" y="13"/>
                  </a:cubicBezTo>
                  <a:cubicBezTo>
                    <a:pt x="128" y="192"/>
                    <a:pt x="128" y="192"/>
                    <a:pt x="128" y="192"/>
                  </a:cubicBezTo>
                  <a:cubicBezTo>
                    <a:pt x="128" y="199"/>
                    <a:pt x="122" y="205"/>
                    <a:pt x="115" y="205"/>
                  </a:cubicBezTo>
                  <a:cubicBezTo>
                    <a:pt x="13" y="205"/>
                    <a:pt x="13" y="205"/>
                    <a:pt x="13" y="205"/>
                  </a:cubicBezTo>
                  <a:cubicBezTo>
                    <a:pt x="6" y="205"/>
                    <a:pt x="0" y="199"/>
                    <a:pt x="0" y="192"/>
                  </a:cubicBez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112">
              <a:extLst>
                <a:ext uri="{FF2B5EF4-FFF2-40B4-BE49-F238E27FC236}">
                  <a16:creationId xmlns:a16="http://schemas.microsoft.com/office/drawing/2014/main" id="{CFEB0C2F-D08A-9379-54E0-A9746A25D8B3}"/>
                </a:ext>
              </a:extLst>
            </p:cNvPr>
            <p:cNvSpPr>
              <a:spLocks/>
            </p:cNvSpPr>
            <p:nvPr/>
          </p:nvSpPr>
          <p:spPr bwMode="auto">
            <a:xfrm>
              <a:off x="3224213" y="2278063"/>
              <a:ext cx="385763" cy="676275"/>
            </a:xfrm>
            <a:custGeom>
              <a:avLst/>
              <a:gdLst>
                <a:gd name="T0" fmla="*/ 0 w 102"/>
                <a:gd name="T1" fmla="*/ 172 h 179"/>
                <a:gd name="T2" fmla="*/ 6 w 102"/>
                <a:gd name="T3" fmla="*/ 179 h 179"/>
                <a:gd name="T4" fmla="*/ 96 w 102"/>
                <a:gd name="T5" fmla="*/ 179 h 179"/>
                <a:gd name="T6" fmla="*/ 102 w 102"/>
                <a:gd name="T7" fmla="*/ 172 h 179"/>
                <a:gd name="T8" fmla="*/ 102 w 102"/>
                <a:gd name="T9" fmla="*/ 6 h 179"/>
                <a:gd name="T10" fmla="*/ 96 w 102"/>
                <a:gd name="T11" fmla="*/ 0 h 179"/>
                <a:gd name="T12" fmla="*/ 6 w 102"/>
                <a:gd name="T13" fmla="*/ 0 h 179"/>
                <a:gd name="T14" fmla="*/ 0 w 102"/>
                <a:gd name="T15" fmla="*/ 6 h 179"/>
                <a:gd name="T16" fmla="*/ 0 w 102"/>
                <a:gd name="T17" fmla="*/ 17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9">
                  <a:moveTo>
                    <a:pt x="0" y="172"/>
                  </a:moveTo>
                  <a:cubicBezTo>
                    <a:pt x="0" y="176"/>
                    <a:pt x="3" y="179"/>
                    <a:pt x="6" y="179"/>
                  </a:cubicBezTo>
                  <a:cubicBezTo>
                    <a:pt x="96" y="179"/>
                    <a:pt x="96" y="179"/>
                    <a:pt x="96" y="179"/>
                  </a:cubicBezTo>
                  <a:cubicBezTo>
                    <a:pt x="99" y="179"/>
                    <a:pt x="102" y="176"/>
                    <a:pt x="102" y="172"/>
                  </a:cubicBezTo>
                  <a:cubicBezTo>
                    <a:pt x="102" y="6"/>
                    <a:pt x="102" y="6"/>
                    <a:pt x="102" y="6"/>
                  </a:cubicBezTo>
                  <a:cubicBezTo>
                    <a:pt x="102" y="2"/>
                    <a:pt x="99" y="0"/>
                    <a:pt x="96" y="0"/>
                  </a:cubicBezTo>
                  <a:cubicBezTo>
                    <a:pt x="6" y="0"/>
                    <a:pt x="6" y="0"/>
                    <a:pt x="6" y="0"/>
                  </a:cubicBezTo>
                  <a:cubicBezTo>
                    <a:pt x="3" y="0"/>
                    <a:pt x="0" y="2"/>
                    <a:pt x="0" y="6"/>
                  </a:cubicBezTo>
                  <a:lnTo>
                    <a:pt x="0" y="172"/>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13">
              <a:extLst>
                <a:ext uri="{FF2B5EF4-FFF2-40B4-BE49-F238E27FC236}">
                  <a16:creationId xmlns:a16="http://schemas.microsoft.com/office/drawing/2014/main" id="{D8219189-94E1-15D5-3D13-AC9230C496FC}"/>
                </a:ext>
              </a:extLst>
            </p:cNvPr>
            <p:cNvSpPr>
              <a:spLocks/>
            </p:cNvSpPr>
            <p:nvPr/>
          </p:nvSpPr>
          <p:spPr bwMode="auto">
            <a:xfrm>
              <a:off x="3317876" y="2278063"/>
              <a:ext cx="196850" cy="46038"/>
            </a:xfrm>
            <a:custGeom>
              <a:avLst/>
              <a:gdLst>
                <a:gd name="T0" fmla="*/ 0 w 124"/>
                <a:gd name="T1" fmla="*/ 0 h 29"/>
                <a:gd name="T2" fmla="*/ 31 w 124"/>
                <a:gd name="T3" fmla="*/ 29 h 29"/>
                <a:gd name="T4" fmla="*/ 93 w 124"/>
                <a:gd name="T5" fmla="*/ 29 h 29"/>
                <a:gd name="T6" fmla="*/ 124 w 124"/>
                <a:gd name="T7" fmla="*/ 0 h 29"/>
                <a:gd name="T8" fmla="*/ 0 w 124"/>
                <a:gd name="T9" fmla="*/ 0 h 29"/>
              </a:gdLst>
              <a:ahLst/>
              <a:cxnLst>
                <a:cxn ang="0">
                  <a:pos x="T0" y="T1"/>
                </a:cxn>
                <a:cxn ang="0">
                  <a:pos x="T2" y="T3"/>
                </a:cxn>
                <a:cxn ang="0">
                  <a:pos x="T4" y="T5"/>
                </a:cxn>
                <a:cxn ang="0">
                  <a:pos x="T6" y="T7"/>
                </a:cxn>
                <a:cxn ang="0">
                  <a:pos x="T8" y="T9"/>
                </a:cxn>
              </a:cxnLst>
              <a:rect l="0" t="0" r="r" b="b"/>
              <a:pathLst>
                <a:path w="124" h="29">
                  <a:moveTo>
                    <a:pt x="0" y="0"/>
                  </a:moveTo>
                  <a:lnTo>
                    <a:pt x="31" y="29"/>
                  </a:lnTo>
                  <a:lnTo>
                    <a:pt x="93" y="29"/>
                  </a:lnTo>
                  <a:lnTo>
                    <a:pt x="124" y="0"/>
                  </a:lnTo>
                  <a:lnTo>
                    <a:pt x="0"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Rectangle 114">
              <a:extLst>
                <a:ext uri="{FF2B5EF4-FFF2-40B4-BE49-F238E27FC236}">
                  <a16:creationId xmlns:a16="http://schemas.microsoft.com/office/drawing/2014/main" id="{C261AB46-7E17-8CC6-CFFC-0A57066EE6E6}"/>
                </a:ext>
              </a:extLst>
            </p:cNvPr>
            <p:cNvSpPr>
              <a:spLocks noChangeArrowheads="1"/>
            </p:cNvSpPr>
            <p:nvPr/>
          </p:nvSpPr>
          <p:spPr bwMode="auto">
            <a:xfrm>
              <a:off x="3273426" y="2373313"/>
              <a:ext cx="93663" cy="968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Rectangle 115">
              <a:extLst>
                <a:ext uri="{FF2B5EF4-FFF2-40B4-BE49-F238E27FC236}">
                  <a16:creationId xmlns:a16="http://schemas.microsoft.com/office/drawing/2014/main" id="{EAB343C7-A7EF-CD64-8750-6793EE861CAE}"/>
                </a:ext>
              </a:extLst>
            </p:cNvPr>
            <p:cNvSpPr>
              <a:spLocks noChangeArrowheads="1"/>
            </p:cNvSpPr>
            <p:nvPr/>
          </p:nvSpPr>
          <p:spPr bwMode="auto">
            <a:xfrm>
              <a:off x="3367088" y="2373313"/>
              <a:ext cx="98425" cy="968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Rectangle 116">
              <a:extLst>
                <a:ext uri="{FF2B5EF4-FFF2-40B4-BE49-F238E27FC236}">
                  <a16:creationId xmlns:a16="http://schemas.microsoft.com/office/drawing/2014/main" id="{44F08B5A-463F-5C0A-5D93-5D2DA9D6EACE}"/>
                </a:ext>
              </a:extLst>
            </p:cNvPr>
            <p:cNvSpPr>
              <a:spLocks noChangeArrowheads="1"/>
            </p:cNvSpPr>
            <p:nvPr/>
          </p:nvSpPr>
          <p:spPr bwMode="auto">
            <a:xfrm>
              <a:off x="3465513" y="2373313"/>
              <a:ext cx="95250" cy="968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117">
              <a:extLst>
                <a:ext uri="{FF2B5EF4-FFF2-40B4-BE49-F238E27FC236}">
                  <a16:creationId xmlns:a16="http://schemas.microsoft.com/office/drawing/2014/main" id="{476D432C-C415-F45B-BACB-C9CDF0B3F764}"/>
                </a:ext>
              </a:extLst>
            </p:cNvPr>
            <p:cNvSpPr>
              <a:spLocks noChangeArrowheads="1"/>
            </p:cNvSpPr>
            <p:nvPr/>
          </p:nvSpPr>
          <p:spPr bwMode="auto">
            <a:xfrm>
              <a:off x="3273426" y="2470151"/>
              <a:ext cx="142875" cy="952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Rectangle 118">
              <a:extLst>
                <a:ext uri="{FF2B5EF4-FFF2-40B4-BE49-F238E27FC236}">
                  <a16:creationId xmlns:a16="http://schemas.microsoft.com/office/drawing/2014/main" id="{2BB321B4-C89F-2BAB-C030-ED75CB0BB6AA}"/>
                </a:ext>
              </a:extLst>
            </p:cNvPr>
            <p:cNvSpPr>
              <a:spLocks noChangeArrowheads="1"/>
            </p:cNvSpPr>
            <p:nvPr/>
          </p:nvSpPr>
          <p:spPr bwMode="auto">
            <a:xfrm>
              <a:off x="3416301" y="2470151"/>
              <a:ext cx="144463" cy="95250"/>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Rectangle 119">
              <a:extLst>
                <a:ext uri="{FF2B5EF4-FFF2-40B4-BE49-F238E27FC236}">
                  <a16:creationId xmlns:a16="http://schemas.microsoft.com/office/drawing/2014/main" id="{99BFE541-6C9D-61B3-3A4E-B6B24D93FA6D}"/>
                </a:ext>
              </a:extLst>
            </p:cNvPr>
            <p:cNvSpPr>
              <a:spLocks noChangeArrowheads="1"/>
            </p:cNvSpPr>
            <p:nvPr/>
          </p:nvSpPr>
          <p:spPr bwMode="auto">
            <a:xfrm>
              <a:off x="3273426" y="2565401"/>
              <a:ext cx="142875" cy="1476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Rectangle 120">
              <a:extLst>
                <a:ext uri="{FF2B5EF4-FFF2-40B4-BE49-F238E27FC236}">
                  <a16:creationId xmlns:a16="http://schemas.microsoft.com/office/drawing/2014/main" id="{AF58CEDB-75C9-BE20-63BA-9CEBC8DCA36A}"/>
                </a:ext>
              </a:extLst>
            </p:cNvPr>
            <p:cNvSpPr>
              <a:spLocks noChangeArrowheads="1"/>
            </p:cNvSpPr>
            <p:nvPr/>
          </p:nvSpPr>
          <p:spPr bwMode="auto">
            <a:xfrm>
              <a:off x="3416301" y="2565401"/>
              <a:ext cx="71438" cy="76200"/>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Rectangle 121">
              <a:extLst>
                <a:ext uri="{FF2B5EF4-FFF2-40B4-BE49-F238E27FC236}">
                  <a16:creationId xmlns:a16="http://schemas.microsoft.com/office/drawing/2014/main" id="{B5549471-C542-72E9-222F-3E64839C6CAF}"/>
                </a:ext>
              </a:extLst>
            </p:cNvPr>
            <p:cNvSpPr>
              <a:spLocks noChangeArrowheads="1"/>
            </p:cNvSpPr>
            <p:nvPr/>
          </p:nvSpPr>
          <p:spPr bwMode="auto">
            <a:xfrm>
              <a:off x="3416301" y="2641601"/>
              <a:ext cx="71438" cy="714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Rectangle 122">
              <a:extLst>
                <a:ext uri="{FF2B5EF4-FFF2-40B4-BE49-F238E27FC236}">
                  <a16:creationId xmlns:a16="http://schemas.microsoft.com/office/drawing/2014/main" id="{90E1B5BF-38D4-DA0A-D8F4-DB2951AEFB65}"/>
                </a:ext>
              </a:extLst>
            </p:cNvPr>
            <p:cNvSpPr>
              <a:spLocks noChangeArrowheads="1"/>
            </p:cNvSpPr>
            <p:nvPr/>
          </p:nvSpPr>
          <p:spPr bwMode="auto">
            <a:xfrm>
              <a:off x="3487738" y="2565401"/>
              <a:ext cx="73025" cy="7620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Rectangle 123">
              <a:extLst>
                <a:ext uri="{FF2B5EF4-FFF2-40B4-BE49-F238E27FC236}">
                  <a16:creationId xmlns:a16="http://schemas.microsoft.com/office/drawing/2014/main" id="{CBD1660E-A1A5-A810-AB69-78F7C4982186}"/>
                </a:ext>
              </a:extLst>
            </p:cNvPr>
            <p:cNvSpPr>
              <a:spLocks noChangeArrowheads="1"/>
            </p:cNvSpPr>
            <p:nvPr/>
          </p:nvSpPr>
          <p:spPr bwMode="auto">
            <a:xfrm>
              <a:off x="3487738" y="2641601"/>
              <a:ext cx="73025" cy="714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Rectangle 124">
              <a:extLst>
                <a:ext uri="{FF2B5EF4-FFF2-40B4-BE49-F238E27FC236}">
                  <a16:creationId xmlns:a16="http://schemas.microsoft.com/office/drawing/2014/main" id="{AD26F41F-5E8A-E108-B2F4-86C93945560F}"/>
                </a:ext>
              </a:extLst>
            </p:cNvPr>
            <p:cNvSpPr>
              <a:spLocks noChangeArrowheads="1"/>
            </p:cNvSpPr>
            <p:nvPr/>
          </p:nvSpPr>
          <p:spPr bwMode="auto">
            <a:xfrm>
              <a:off x="3273426" y="2713038"/>
              <a:ext cx="287338" cy="93663"/>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Rectangle 125">
              <a:extLst>
                <a:ext uri="{FF2B5EF4-FFF2-40B4-BE49-F238E27FC236}">
                  <a16:creationId xmlns:a16="http://schemas.microsoft.com/office/drawing/2014/main" id="{23BBCD28-F322-4B1A-1302-8D30AE264117}"/>
                </a:ext>
              </a:extLst>
            </p:cNvPr>
            <p:cNvSpPr>
              <a:spLocks noChangeArrowheads="1"/>
            </p:cNvSpPr>
            <p:nvPr/>
          </p:nvSpPr>
          <p:spPr bwMode="auto">
            <a:xfrm>
              <a:off x="3394076" y="2855913"/>
              <a:ext cx="46038" cy="49213"/>
            </a:xfrm>
            <a:prstGeom prst="rect">
              <a:avLst/>
            </a:prstGeom>
            <a:solidFill>
              <a:srgbClr val="B6BC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0" name="Title 1">
            <a:extLst>
              <a:ext uri="{FF2B5EF4-FFF2-40B4-BE49-F238E27FC236}">
                <a16:creationId xmlns:a16="http://schemas.microsoft.com/office/drawing/2014/main" id="{67499403-0E51-B8D8-7463-DF35BF0C7D83}"/>
              </a:ext>
            </a:extLst>
          </p:cNvPr>
          <p:cNvSpPr txBox="1">
            <a:spLocks/>
          </p:cNvSpPr>
          <p:nvPr/>
        </p:nvSpPr>
        <p:spPr>
          <a:xfrm>
            <a:off x="1298293" y="167983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Data Events</a:t>
            </a:r>
          </a:p>
        </p:txBody>
      </p:sp>
      <p:sp>
        <p:nvSpPr>
          <p:cNvPr id="311" name="Title 1">
            <a:extLst>
              <a:ext uri="{FF2B5EF4-FFF2-40B4-BE49-F238E27FC236}">
                <a16:creationId xmlns:a16="http://schemas.microsoft.com/office/drawing/2014/main" id="{115CF9B0-7B00-84D7-D7C7-6AA962E2B770}"/>
              </a:ext>
            </a:extLst>
          </p:cNvPr>
          <p:cNvSpPr txBox="1">
            <a:spLocks/>
          </p:cNvSpPr>
          <p:nvPr/>
        </p:nvSpPr>
        <p:spPr>
          <a:xfrm>
            <a:off x="1298293" y="262979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Business Events</a:t>
            </a:r>
          </a:p>
        </p:txBody>
      </p:sp>
      <p:sp>
        <p:nvSpPr>
          <p:cNvPr id="312" name="Title 1">
            <a:extLst>
              <a:ext uri="{FF2B5EF4-FFF2-40B4-BE49-F238E27FC236}">
                <a16:creationId xmlns:a16="http://schemas.microsoft.com/office/drawing/2014/main" id="{7FB732EE-6768-8A36-B644-EB9D6EE23DDF}"/>
              </a:ext>
            </a:extLst>
          </p:cNvPr>
          <p:cNvSpPr txBox="1">
            <a:spLocks/>
          </p:cNvSpPr>
          <p:nvPr/>
        </p:nvSpPr>
        <p:spPr>
          <a:xfrm>
            <a:off x="1298293" y="357975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Virtual Entities</a:t>
            </a:r>
          </a:p>
        </p:txBody>
      </p:sp>
      <p:sp>
        <p:nvSpPr>
          <p:cNvPr id="313" name="Title 1">
            <a:extLst>
              <a:ext uri="{FF2B5EF4-FFF2-40B4-BE49-F238E27FC236}">
                <a16:creationId xmlns:a16="http://schemas.microsoft.com/office/drawing/2014/main" id="{187F43CA-314E-DFC7-DEB1-75C3DB58BFB6}"/>
              </a:ext>
            </a:extLst>
          </p:cNvPr>
          <p:cNvSpPr txBox="1">
            <a:spLocks/>
          </p:cNvSpPr>
          <p:nvPr/>
        </p:nvSpPr>
        <p:spPr>
          <a:xfrm>
            <a:off x="1298293" y="452971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Dual Write</a:t>
            </a:r>
          </a:p>
        </p:txBody>
      </p:sp>
      <p:sp>
        <p:nvSpPr>
          <p:cNvPr id="314" name="Title 1">
            <a:extLst>
              <a:ext uri="{FF2B5EF4-FFF2-40B4-BE49-F238E27FC236}">
                <a16:creationId xmlns:a16="http://schemas.microsoft.com/office/drawing/2014/main" id="{5941C630-3530-EF99-1AE1-AD6BFBFBFF9D}"/>
              </a:ext>
            </a:extLst>
          </p:cNvPr>
          <p:cNvSpPr txBox="1">
            <a:spLocks/>
          </p:cNvSpPr>
          <p:nvPr/>
        </p:nvSpPr>
        <p:spPr>
          <a:xfrm>
            <a:off x="1298293" y="5479672"/>
            <a:ext cx="141442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Custom Services</a:t>
            </a:r>
          </a:p>
        </p:txBody>
      </p:sp>
      <p:sp>
        <p:nvSpPr>
          <p:cNvPr id="315" name="Title 1">
            <a:extLst>
              <a:ext uri="{FF2B5EF4-FFF2-40B4-BE49-F238E27FC236}">
                <a16:creationId xmlns:a16="http://schemas.microsoft.com/office/drawing/2014/main" id="{23D6CC2B-44C2-AF75-8326-311AAF50786A}"/>
              </a:ext>
            </a:extLst>
          </p:cNvPr>
          <p:cNvSpPr txBox="1">
            <a:spLocks/>
          </p:cNvSpPr>
          <p:nvPr/>
        </p:nvSpPr>
        <p:spPr>
          <a:xfrm>
            <a:off x="2841343" y="1679831"/>
            <a:ext cx="640882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Often used to handle changes in data such as creations, updates, or deletions. These events can trigger integrations or workflows.</a:t>
            </a:r>
          </a:p>
        </p:txBody>
      </p:sp>
      <p:sp>
        <p:nvSpPr>
          <p:cNvPr id="316" name="Title 1">
            <a:extLst>
              <a:ext uri="{FF2B5EF4-FFF2-40B4-BE49-F238E27FC236}">
                <a16:creationId xmlns:a16="http://schemas.microsoft.com/office/drawing/2014/main" id="{EFD93F9F-0CA3-D884-8D18-FA6797B937D3}"/>
              </a:ext>
            </a:extLst>
          </p:cNvPr>
          <p:cNvSpPr txBox="1">
            <a:spLocks/>
          </p:cNvSpPr>
          <p:nvPr/>
        </p:nvSpPr>
        <p:spPr>
          <a:xfrm>
            <a:off x="2841343" y="2629792"/>
            <a:ext cx="571420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These are high-level events that are triggered by business processes or operations, like completing a purchase order or updating a status.</a:t>
            </a:r>
          </a:p>
        </p:txBody>
      </p:sp>
      <p:sp>
        <p:nvSpPr>
          <p:cNvPr id="317" name="Title 1">
            <a:extLst>
              <a:ext uri="{FF2B5EF4-FFF2-40B4-BE49-F238E27FC236}">
                <a16:creationId xmlns:a16="http://schemas.microsoft.com/office/drawing/2014/main" id="{8B7C3E62-A38B-27B9-A079-3B3004B9695B}"/>
              </a:ext>
            </a:extLst>
          </p:cNvPr>
          <p:cNvSpPr txBox="1">
            <a:spLocks/>
          </p:cNvSpPr>
          <p:nvPr/>
        </p:nvSpPr>
        <p:spPr>
          <a:xfrm>
            <a:off x="2841343" y="3541590"/>
            <a:ext cx="4924021" cy="6218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Virtual entities represent data not stored in the local database but viewed and managed as if they were within the system through external integrations.</a:t>
            </a:r>
          </a:p>
        </p:txBody>
      </p:sp>
      <p:sp>
        <p:nvSpPr>
          <p:cNvPr id="318" name="Title 1">
            <a:extLst>
              <a:ext uri="{FF2B5EF4-FFF2-40B4-BE49-F238E27FC236}">
                <a16:creationId xmlns:a16="http://schemas.microsoft.com/office/drawing/2014/main" id="{903D8B21-9F83-DB5F-982F-BB73D290134E}"/>
              </a:ext>
            </a:extLst>
          </p:cNvPr>
          <p:cNvSpPr txBox="1">
            <a:spLocks/>
          </p:cNvSpPr>
          <p:nvPr/>
        </p:nvSpPr>
        <p:spPr>
          <a:xfrm>
            <a:off x="2841343" y="4500346"/>
            <a:ext cx="402691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A near-real-time data integration pattern between Dynamics 365 applications and Dynamics 365 Finance and Operations. </a:t>
            </a:r>
          </a:p>
        </p:txBody>
      </p:sp>
      <p:sp>
        <p:nvSpPr>
          <p:cNvPr id="319" name="Title 1">
            <a:extLst>
              <a:ext uri="{FF2B5EF4-FFF2-40B4-BE49-F238E27FC236}">
                <a16:creationId xmlns:a16="http://schemas.microsoft.com/office/drawing/2014/main" id="{0A20F189-D3AA-E997-7F26-0C2F55943D49}"/>
              </a:ext>
            </a:extLst>
          </p:cNvPr>
          <p:cNvSpPr txBox="1">
            <a:spLocks/>
          </p:cNvSpPr>
          <p:nvPr/>
        </p:nvSpPr>
        <p:spPr>
          <a:xfrm>
            <a:off x="2841344" y="5479672"/>
            <a:ext cx="3369692"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Custom-built services or APIs that cater to specific business needs, extending the capabilities of existing systems.</a:t>
            </a:r>
          </a:p>
        </p:txBody>
      </p:sp>
      <p:cxnSp>
        <p:nvCxnSpPr>
          <p:cNvPr id="321" name="Straight Connector 320">
            <a:extLst>
              <a:ext uri="{FF2B5EF4-FFF2-40B4-BE49-F238E27FC236}">
                <a16:creationId xmlns:a16="http://schemas.microsoft.com/office/drawing/2014/main" id="{96CBDF7D-B220-D97E-0409-F149A0C3E039}"/>
              </a:ext>
            </a:extLst>
          </p:cNvPr>
          <p:cNvCxnSpPr>
            <a:cxnSpLocks/>
          </p:cNvCxnSpPr>
          <p:nvPr/>
        </p:nvCxnSpPr>
        <p:spPr>
          <a:xfrm>
            <a:off x="2712720" y="171449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91CDCDD-5AEA-0C81-5ADE-B62465BCCB20}"/>
              </a:ext>
            </a:extLst>
          </p:cNvPr>
          <p:cNvCxnSpPr>
            <a:cxnSpLocks/>
          </p:cNvCxnSpPr>
          <p:nvPr/>
        </p:nvCxnSpPr>
        <p:spPr>
          <a:xfrm>
            <a:off x="2712720" y="266446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45D516B-65B9-F9F5-D4E3-73FD1208AE90}"/>
              </a:ext>
            </a:extLst>
          </p:cNvPr>
          <p:cNvCxnSpPr>
            <a:cxnSpLocks/>
          </p:cNvCxnSpPr>
          <p:nvPr/>
        </p:nvCxnSpPr>
        <p:spPr>
          <a:xfrm>
            <a:off x="2712720" y="361441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1AC0FB0-A9EE-CC3B-BF8C-01D1B504FD81}"/>
              </a:ext>
            </a:extLst>
          </p:cNvPr>
          <p:cNvCxnSpPr>
            <a:cxnSpLocks/>
          </p:cNvCxnSpPr>
          <p:nvPr/>
        </p:nvCxnSpPr>
        <p:spPr>
          <a:xfrm>
            <a:off x="2712720" y="456438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146AE050-4594-F7CC-B856-240AD106C9E1}"/>
              </a:ext>
            </a:extLst>
          </p:cNvPr>
          <p:cNvCxnSpPr>
            <a:cxnSpLocks/>
          </p:cNvCxnSpPr>
          <p:nvPr/>
        </p:nvCxnSpPr>
        <p:spPr>
          <a:xfrm>
            <a:off x="2712720" y="551434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8869BA8-35E9-F939-6AF1-858619B29CF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18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AF5-1EC1-C428-4F89-B304C8B57DBC}"/>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BE1AD91-CB1D-5C42-8686-6566299455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0BE1AD91-CB1D-5C42-8686-6566299455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8BEE118C-B4FA-0CAE-0950-CC440B78550C}"/>
              </a:ext>
            </a:extLst>
          </p:cNvPr>
          <p:cNvSpPr/>
          <p:nvPr/>
        </p:nvSpPr>
        <p:spPr>
          <a:xfrm>
            <a:off x="669963" y="1204256"/>
            <a:ext cx="83537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C9DFAC5E-8505-B884-ED3D-94E28EB9E571}"/>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9DDCEA9-F824-0784-78E5-E81E1575D006}"/>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18257-5A71-EAC5-62B8-D79A9CAF3453}"/>
              </a:ext>
            </a:extLst>
          </p:cNvPr>
          <p:cNvSpPr>
            <a:spLocks noGrp="1"/>
          </p:cNvSpPr>
          <p:nvPr>
            <p:ph type="title"/>
          </p:nvPr>
        </p:nvSpPr>
        <p:spPr>
          <a:xfrm>
            <a:off x="0" y="1002004"/>
            <a:ext cx="10515600" cy="1325563"/>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Data Events</a:t>
            </a:r>
          </a:p>
        </p:txBody>
      </p:sp>
      <p:sp>
        <p:nvSpPr>
          <p:cNvPr id="15" name="Slide Number Placeholder 5">
            <a:extLst>
              <a:ext uri="{FF2B5EF4-FFF2-40B4-BE49-F238E27FC236}">
                <a16:creationId xmlns:a16="http://schemas.microsoft.com/office/drawing/2014/main" id="{00B5E439-D3B7-9FCA-AD0D-36B927AE05B2}"/>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6</a:t>
            </a:fld>
            <a:endParaRPr lang="en-US"/>
          </a:p>
        </p:txBody>
      </p:sp>
      <p:grpSp>
        <p:nvGrpSpPr>
          <p:cNvPr id="26" name="Group 25">
            <a:extLst>
              <a:ext uri="{FF2B5EF4-FFF2-40B4-BE49-F238E27FC236}">
                <a16:creationId xmlns:a16="http://schemas.microsoft.com/office/drawing/2014/main" id="{5382E9BF-A825-7551-0A3B-C22BEF488CB7}"/>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64E95615-575E-9D0A-8226-5E53D70373F6}"/>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EBB326F7-41C4-A8A0-BE7D-23517CD17C90}"/>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7F68C0CF-8B2A-397F-7445-F4FB51F1F8D2}"/>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D3D29470-4932-A17E-E1EB-638BF11736F9}"/>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5C1DE046-599A-781B-005C-8F0302A78E73}"/>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BFC7AF04-294D-5D1E-6CC6-46C7C8752E68}"/>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BF1D6FA6-B6FA-F104-9D52-0242C0A1B8B5}"/>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CDA50887-3E64-B482-FD40-98149E45DA6B}"/>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B75B0E4B-4A0A-E107-23EF-F93C446A2A77}"/>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799CBD3E-BE2C-33DC-C5FB-9CC8AD9742C3}"/>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62137E23-BBB7-C889-CC58-19E0C27662C2}"/>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FED1987-66BC-1328-8786-364943673976}"/>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4784C8F2-F2CE-AB83-0397-7E883C7DE406}"/>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Data events are events that are based on changes to data in finance and operations apps.</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Create, update, and delete (CUD) events can be enabled for each entity</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4" name="Picture 2">
            <a:extLst>
              <a:ext uri="{FF2B5EF4-FFF2-40B4-BE49-F238E27FC236}">
                <a16:creationId xmlns:a16="http://schemas.microsoft.com/office/drawing/2014/main" id="{473F42D2-B0E5-1E70-A24B-D4A79C31D49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23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a:extLst>
            <a:ext uri="{FF2B5EF4-FFF2-40B4-BE49-F238E27FC236}">
              <a16:creationId xmlns:a16="http://schemas.microsoft.com/office/drawing/2014/main" id="{88A8733A-386D-4660-F815-B09208C02F03}"/>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DF0CC26-B4F9-CDD0-65A2-992624A971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4DF0CC26-B4F9-CDD0-65A2-992624A971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8E5F57E4-ECFC-F39A-4506-90D8FD0C8950}"/>
              </a:ext>
            </a:extLst>
          </p:cNvPr>
          <p:cNvSpPr/>
          <p:nvPr/>
        </p:nvSpPr>
        <p:spPr>
          <a:xfrm>
            <a:off x="669963" y="1204256"/>
            <a:ext cx="9069600"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B47168C9-04C1-BB0B-11BB-33A2B2E2D843}"/>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7716A6A-0D6F-C4AD-92D6-EF78E41893BB}"/>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530AB-7C66-BACE-4EEA-930DEAEA1D9E}"/>
              </a:ext>
            </a:extLst>
          </p:cNvPr>
          <p:cNvSpPr>
            <a:spLocks noGrp="1"/>
          </p:cNvSpPr>
          <p:nvPr>
            <p:ph type="title"/>
          </p:nvPr>
        </p:nvSpPr>
        <p:spPr>
          <a:xfrm>
            <a:off x="724354" y="981130"/>
            <a:ext cx="10515600" cy="1325563"/>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Business Events</a:t>
            </a:r>
          </a:p>
        </p:txBody>
      </p:sp>
      <p:sp>
        <p:nvSpPr>
          <p:cNvPr id="15" name="Slide Number Placeholder 5">
            <a:extLst>
              <a:ext uri="{FF2B5EF4-FFF2-40B4-BE49-F238E27FC236}">
                <a16:creationId xmlns:a16="http://schemas.microsoft.com/office/drawing/2014/main" id="{8FC0A662-F4B3-6973-D75C-2DF208DD0BD3}"/>
              </a:ext>
            </a:extLst>
          </p:cNvPr>
          <p:cNvSpPr>
            <a:spLocks noGrp="1"/>
          </p:cNvSpPr>
          <p:nvPr>
            <p:ph type="sldNum" sz="quarter" idx="4294967295"/>
          </p:nvPr>
        </p:nvSpPr>
        <p:spPr>
          <a:xfrm>
            <a:off x="11860213" y="6356350"/>
            <a:ext cx="331787"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7</a:t>
            </a:fld>
            <a:endParaRPr lang="en-US"/>
          </a:p>
        </p:txBody>
      </p:sp>
      <p:grpSp>
        <p:nvGrpSpPr>
          <p:cNvPr id="26" name="Group 25">
            <a:extLst>
              <a:ext uri="{FF2B5EF4-FFF2-40B4-BE49-F238E27FC236}">
                <a16:creationId xmlns:a16="http://schemas.microsoft.com/office/drawing/2014/main" id="{2E49C3E6-ABE5-B00E-274B-6F196A1027EB}"/>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58C7856C-F520-9CCE-BD12-7130A9D1E872}"/>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AE4FA97A-AC28-5087-EA36-F8476760CB50}"/>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C2F98AB9-0B04-F41F-B621-AA2857A0B177}"/>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DC8EC390-BDEA-9A37-F1B4-E2F3DC4DF1B2}"/>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B1C5C284-9A8A-26E9-DCE4-8B740DD2573B}"/>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701B7FC5-8702-FB5F-472E-F38691ED3BB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8F473EA6-346C-7B01-DBC7-D64BB694C4B1}"/>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8E58FFEB-EB0E-DEDA-67E6-EE8AAC653AD5}"/>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BBC80B4C-A53B-C8D6-EE88-2DB238C83EC9}"/>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7534511E-691E-BED2-6A22-89838C421019}"/>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9C2C0178-7028-EEC7-B35D-27FE5D2718C7}"/>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E2A04BEE-DF7F-2D4B-E3F4-9A847AB0B7E3}"/>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57009DF6-259C-EAAC-EFD7-7A0FC4CE6989}"/>
              </a:ext>
            </a:extLst>
          </p:cNvPr>
          <p:cNvSpPr txBox="1">
            <a:spLocks/>
          </p:cNvSpPr>
          <p:nvPr/>
        </p:nvSpPr>
        <p:spPr>
          <a:xfrm>
            <a:off x="1061945" y="2291295"/>
            <a:ext cx="4303725" cy="326016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Business events occur when a business process is run.</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Systems can perform business actions in response to the business events.</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4" name="Picture 2">
            <a:extLst>
              <a:ext uri="{FF2B5EF4-FFF2-40B4-BE49-F238E27FC236}">
                <a16:creationId xmlns:a16="http://schemas.microsoft.com/office/drawing/2014/main" id="{4713B4E1-A23C-D338-8C50-53193BF2135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5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5DE42-5969-3431-A80E-6D57E9BD0249}"/>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F2668B99-EDB8-912A-86AA-BAF8992678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3" name="Object 12" hidden="1">
                        <a:extLst>
                          <a:ext uri="{FF2B5EF4-FFF2-40B4-BE49-F238E27FC236}">
                            <a16:creationId xmlns:a16="http://schemas.microsoft.com/office/drawing/2014/main" id="{F2668B99-EDB8-912A-86AA-BAF8992678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4B47224E-4FC6-F848-4919-D4D3DCCB12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D7F7F236-9548-7B82-EDAA-F36D8CC72BEC}"/>
              </a:ext>
            </a:extLst>
          </p:cNvPr>
          <p:cNvSpPr>
            <a:spLocks noGrp="1"/>
          </p:cNvSpPr>
          <p:nvPr>
            <p:ph type="title"/>
          </p:nvPr>
        </p:nvSpPr>
        <p:spPr>
          <a:xfrm>
            <a:off x="757767" y="235835"/>
            <a:ext cx="10515600" cy="1325563"/>
          </a:xfrm>
        </p:spPr>
        <p:txBody>
          <a:bodyPr/>
          <a:lstStyle/>
          <a:p>
            <a:r>
              <a:rPr lang="en-US" sz="4400" b="1">
                <a:solidFill>
                  <a:schemeClr val="tx1"/>
                </a:solidFill>
                <a:latin typeface="Segoe UI" panose="020B0502040204020203" pitchFamily="34" charset="0"/>
                <a:cs typeface="Segoe UI" panose="020B0502040204020203" pitchFamily="34" charset="0"/>
              </a:rPr>
              <a:t>Data Event (DE) vs Business Event (BE)</a:t>
            </a:r>
            <a:endParaRPr lang="en-US">
              <a:solidFill>
                <a:schemeClr val="tx1"/>
              </a:solidFill>
            </a:endParaRPr>
          </a:p>
        </p:txBody>
      </p:sp>
      <p:sp>
        <p:nvSpPr>
          <p:cNvPr id="4" name="Slide Number Placeholder 3">
            <a:extLst>
              <a:ext uri="{FF2B5EF4-FFF2-40B4-BE49-F238E27FC236}">
                <a16:creationId xmlns:a16="http://schemas.microsoft.com/office/drawing/2014/main" id="{A8C68075-1968-2202-316E-C5359C52CB9C}"/>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8</a:t>
            </a:fld>
            <a:endParaRPr lang="en-US"/>
          </a:p>
        </p:txBody>
      </p:sp>
      <p:sp>
        <p:nvSpPr>
          <p:cNvPr id="11" name="Freeform 46">
            <a:extLst>
              <a:ext uri="{FF2B5EF4-FFF2-40B4-BE49-F238E27FC236}">
                <a16:creationId xmlns:a16="http://schemas.microsoft.com/office/drawing/2014/main" id="{DACF442D-2E4C-6781-AA00-7792C9E84A93}"/>
              </a:ext>
            </a:extLst>
          </p:cNvPr>
          <p:cNvSpPr/>
          <p:nvPr/>
        </p:nvSpPr>
        <p:spPr>
          <a:xfrm>
            <a:off x="5279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542592EE-29F1-7CB6-003D-C83CFC91E832}"/>
              </a:ext>
            </a:extLst>
          </p:cNvPr>
          <p:cNvSpPr/>
          <p:nvPr/>
        </p:nvSpPr>
        <p:spPr>
          <a:xfrm>
            <a:off x="3368525"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7D21A89E-8268-9826-3E50-06AD6E259EAB}"/>
              </a:ext>
            </a:extLst>
          </p:cNvPr>
          <p:cNvSpPr/>
          <p:nvPr/>
        </p:nvSpPr>
        <p:spPr>
          <a:xfrm>
            <a:off x="6209092" y="1694997"/>
            <a:ext cx="2647042" cy="3978275"/>
          </a:xfrm>
          <a:prstGeom prst="roundRect">
            <a:avLst>
              <a:gd name="adj" fmla="val 4406"/>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6">
            <a:extLst>
              <a:ext uri="{FF2B5EF4-FFF2-40B4-BE49-F238E27FC236}">
                <a16:creationId xmlns:a16="http://schemas.microsoft.com/office/drawing/2014/main" id="{0B22B903-12B2-8044-DB02-00AD30E55B05}"/>
              </a:ext>
            </a:extLst>
          </p:cNvPr>
          <p:cNvSpPr/>
          <p:nvPr/>
        </p:nvSpPr>
        <p:spPr>
          <a:xfrm>
            <a:off x="90496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Title 1">
            <a:extLst>
              <a:ext uri="{FF2B5EF4-FFF2-40B4-BE49-F238E27FC236}">
                <a16:creationId xmlns:a16="http://schemas.microsoft.com/office/drawing/2014/main" id="{8D660FD6-5231-863A-CCFC-E8EADC2ED2A3}"/>
              </a:ext>
            </a:extLst>
          </p:cNvPr>
          <p:cNvSpPr txBox="1">
            <a:spLocks/>
          </p:cNvSpPr>
          <p:nvPr/>
        </p:nvSpPr>
        <p:spPr>
          <a:xfrm>
            <a:off x="71528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2" name="Title 1">
            <a:extLst>
              <a:ext uri="{FF2B5EF4-FFF2-40B4-BE49-F238E27FC236}">
                <a16:creationId xmlns:a16="http://schemas.microsoft.com/office/drawing/2014/main" id="{31F3003A-B317-F8CA-B587-27844778CA85}"/>
              </a:ext>
            </a:extLst>
          </p:cNvPr>
          <p:cNvSpPr txBox="1">
            <a:spLocks/>
          </p:cNvSpPr>
          <p:nvPr/>
        </p:nvSpPr>
        <p:spPr>
          <a:xfrm>
            <a:off x="3561170"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3" name="Title 1">
            <a:extLst>
              <a:ext uri="{FF2B5EF4-FFF2-40B4-BE49-F238E27FC236}">
                <a16:creationId xmlns:a16="http://schemas.microsoft.com/office/drawing/2014/main" id="{0B015954-0962-9A82-4C35-CB35A37E45E9}"/>
              </a:ext>
            </a:extLst>
          </p:cNvPr>
          <p:cNvSpPr txBox="1">
            <a:spLocks/>
          </p:cNvSpPr>
          <p:nvPr/>
        </p:nvSpPr>
        <p:spPr>
          <a:xfrm>
            <a:off x="6401737"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4" name="Title 1">
            <a:extLst>
              <a:ext uri="{FF2B5EF4-FFF2-40B4-BE49-F238E27FC236}">
                <a16:creationId xmlns:a16="http://schemas.microsoft.com/office/drawing/2014/main" id="{5B261ED6-A127-827C-FB46-1D30560E57DB}"/>
              </a:ext>
            </a:extLst>
          </p:cNvPr>
          <p:cNvSpPr txBox="1">
            <a:spLocks/>
          </p:cNvSpPr>
          <p:nvPr/>
        </p:nvSpPr>
        <p:spPr>
          <a:xfrm>
            <a:off x="924230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43" name="Title 1">
            <a:extLst>
              <a:ext uri="{FF2B5EF4-FFF2-40B4-BE49-F238E27FC236}">
                <a16:creationId xmlns:a16="http://schemas.microsoft.com/office/drawing/2014/main" id="{A169DF3C-8038-2EB1-B1F6-BDE97E6990EA}"/>
              </a:ext>
            </a:extLst>
          </p:cNvPr>
          <p:cNvSpPr txBox="1">
            <a:spLocks/>
          </p:cNvSpPr>
          <p:nvPr/>
        </p:nvSpPr>
        <p:spPr>
          <a:xfrm>
            <a:off x="2140442" y="1383923"/>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Data Event</a:t>
            </a:r>
          </a:p>
        </p:txBody>
      </p:sp>
      <p:sp>
        <p:nvSpPr>
          <p:cNvPr id="45" name="Title 1">
            <a:extLst>
              <a:ext uri="{FF2B5EF4-FFF2-40B4-BE49-F238E27FC236}">
                <a16:creationId xmlns:a16="http://schemas.microsoft.com/office/drawing/2014/main" id="{D6952E35-1136-8367-641E-908B90015ECE}"/>
              </a:ext>
            </a:extLst>
          </p:cNvPr>
          <p:cNvSpPr txBox="1">
            <a:spLocks/>
          </p:cNvSpPr>
          <p:nvPr/>
        </p:nvSpPr>
        <p:spPr>
          <a:xfrm>
            <a:off x="7822017" y="1380548"/>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Business Event</a:t>
            </a:r>
          </a:p>
        </p:txBody>
      </p:sp>
      <p:sp>
        <p:nvSpPr>
          <p:cNvPr id="47" name="Title 1">
            <a:extLst>
              <a:ext uri="{FF2B5EF4-FFF2-40B4-BE49-F238E27FC236}">
                <a16:creationId xmlns:a16="http://schemas.microsoft.com/office/drawing/2014/main" id="{4CB850FC-4399-1002-9BA5-B1F7B49111A4}"/>
              </a:ext>
            </a:extLst>
          </p:cNvPr>
          <p:cNvSpPr txBox="1">
            <a:spLocks/>
          </p:cNvSpPr>
          <p:nvPr/>
        </p:nvSpPr>
        <p:spPr>
          <a:xfrm>
            <a:off x="71528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Creates a record in </a:t>
            </a:r>
            <a:r>
              <a:rPr lang="en-US" sz="1400" err="1">
                <a:solidFill>
                  <a:schemeClr val="tx1">
                    <a:lumMod val="75000"/>
                    <a:lumOff val="25000"/>
                  </a:schemeClr>
                </a:solidFill>
                <a:latin typeface="Segoe UI" panose="020B0502040204020203" pitchFamily="34" charset="0"/>
                <a:cs typeface="Segoe UI" panose="020B0502040204020203" pitchFamily="34" charset="0"/>
              </a:rPr>
              <a:t>VendPurchOrderJour</a:t>
            </a:r>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8" name="Title 1">
            <a:extLst>
              <a:ext uri="{FF2B5EF4-FFF2-40B4-BE49-F238E27FC236}">
                <a16:creationId xmlns:a16="http://schemas.microsoft.com/office/drawing/2014/main" id="{F595DF81-5E34-4B7E-13A5-2BBCC58A2E6A}"/>
              </a:ext>
            </a:extLst>
          </p:cNvPr>
          <p:cNvSpPr txBox="1">
            <a:spLocks/>
          </p:cNvSpPr>
          <p:nvPr/>
        </p:nvSpPr>
        <p:spPr>
          <a:xfrm>
            <a:off x="3561170"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Create a </a:t>
            </a:r>
            <a:r>
              <a:rPr lang="en-US" sz="1400" err="1">
                <a:solidFill>
                  <a:schemeClr val="tx1">
                    <a:lumMod val="75000"/>
                    <a:lumOff val="25000"/>
                  </a:schemeClr>
                </a:solidFill>
                <a:latin typeface="Segoe UI" panose="020B0502040204020203" pitchFamily="34" charset="0"/>
                <a:cs typeface="Segoe UI" panose="020B0502040204020203" pitchFamily="34" charset="0"/>
              </a:rPr>
              <a:t>VendPackingSlipJour</a:t>
            </a:r>
            <a:r>
              <a:rPr lang="en-US" sz="1400">
                <a:solidFill>
                  <a:schemeClr val="tx1">
                    <a:lumMod val="75000"/>
                    <a:lumOff val="25000"/>
                  </a:schemeClr>
                </a:solidFill>
                <a:latin typeface="Segoe UI" panose="020B0502040204020203" pitchFamily="34" charset="0"/>
                <a:cs typeface="Segoe UI" panose="020B0502040204020203" pitchFamily="34" charset="0"/>
              </a:rPr>
              <a:t> record</a:t>
            </a:r>
          </a:p>
        </p:txBody>
      </p:sp>
      <p:sp>
        <p:nvSpPr>
          <p:cNvPr id="49" name="Title 1">
            <a:extLst>
              <a:ext uri="{FF2B5EF4-FFF2-40B4-BE49-F238E27FC236}">
                <a16:creationId xmlns:a16="http://schemas.microsoft.com/office/drawing/2014/main" id="{D63C9D2C-B096-44D1-1043-C17901AA534A}"/>
              </a:ext>
            </a:extLst>
          </p:cNvPr>
          <p:cNvSpPr txBox="1">
            <a:spLocks/>
          </p:cNvSpPr>
          <p:nvPr/>
        </p:nvSpPr>
        <p:spPr>
          <a:xfrm>
            <a:off x="6401737"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Post a confirmation for a Purchase Order.</a:t>
            </a:r>
          </a:p>
        </p:txBody>
      </p:sp>
      <p:sp>
        <p:nvSpPr>
          <p:cNvPr id="50" name="Title 1">
            <a:extLst>
              <a:ext uri="{FF2B5EF4-FFF2-40B4-BE49-F238E27FC236}">
                <a16:creationId xmlns:a16="http://schemas.microsoft.com/office/drawing/2014/main" id="{AA9CF481-DB0D-07DD-637A-9DA0603E49E6}"/>
              </a:ext>
            </a:extLst>
          </p:cNvPr>
          <p:cNvSpPr txBox="1">
            <a:spLocks/>
          </p:cNvSpPr>
          <p:nvPr/>
        </p:nvSpPr>
        <p:spPr>
          <a:xfrm>
            <a:off x="924230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Post a Product Receipt Journal.</a:t>
            </a:r>
          </a:p>
        </p:txBody>
      </p:sp>
      <p:cxnSp>
        <p:nvCxnSpPr>
          <p:cNvPr id="56" name="Straight Connector 55">
            <a:extLst>
              <a:ext uri="{FF2B5EF4-FFF2-40B4-BE49-F238E27FC236}">
                <a16:creationId xmlns:a16="http://schemas.microsoft.com/office/drawing/2014/main" id="{DBA5AB1F-D565-6E3A-742E-616ED7E88FCE}"/>
              </a:ext>
            </a:extLst>
          </p:cNvPr>
          <p:cNvCxnSpPr>
            <a:cxnSpLocks/>
          </p:cNvCxnSpPr>
          <p:nvPr/>
        </p:nvCxnSpPr>
        <p:spPr>
          <a:xfrm>
            <a:off x="7233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39F5BA-0F01-A9AC-216E-6F4A32E37836}"/>
              </a:ext>
            </a:extLst>
          </p:cNvPr>
          <p:cNvCxnSpPr>
            <a:cxnSpLocks/>
          </p:cNvCxnSpPr>
          <p:nvPr/>
        </p:nvCxnSpPr>
        <p:spPr>
          <a:xfrm>
            <a:off x="3563891"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E2E7CC-E9DF-2770-DBAF-D9D44B91E68E}"/>
              </a:ext>
            </a:extLst>
          </p:cNvPr>
          <p:cNvCxnSpPr>
            <a:cxnSpLocks/>
          </p:cNvCxnSpPr>
          <p:nvPr/>
        </p:nvCxnSpPr>
        <p:spPr>
          <a:xfrm>
            <a:off x="6404458"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AE63D7-14A7-C4E2-1997-E1414A51E46A}"/>
              </a:ext>
            </a:extLst>
          </p:cNvPr>
          <p:cNvCxnSpPr>
            <a:cxnSpLocks/>
          </p:cNvCxnSpPr>
          <p:nvPr/>
        </p:nvCxnSpPr>
        <p:spPr>
          <a:xfrm>
            <a:off x="92450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E84AE35D-E1C0-B7CB-C1E7-CDAA5DCCBD4F}"/>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1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6EE07-86DC-178C-374C-184E65708B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41E9A9-5E33-DDFC-996B-1355A0D7A06C}"/>
              </a:ext>
            </a:extLst>
          </p:cNvPr>
          <p:cNvSpPr>
            <a:spLocks noGrp="1"/>
          </p:cNvSpPr>
          <p:nvPr>
            <p:ph type="sldNum" sz="quarter" idx="4294967295"/>
          </p:nvPr>
        </p:nvSpPr>
        <p:spPr>
          <a:xfrm>
            <a:off x="11860213" y="6356350"/>
            <a:ext cx="331787" cy="365125"/>
          </a:xfrm>
        </p:spPr>
        <p:txBody>
          <a:bodyPr/>
          <a:lstStyle/>
          <a:p>
            <a:fld id="{8D05A9CD-9176-4D89-A414-3BEEE81BBC77}" type="slidenum">
              <a:rPr lang="en-US" smtClean="0"/>
              <a:pPr/>
              <a:t>9</a:t>
            </a:fld>
            <a:endParaRPr lang="en-US"/>
          </a:p>
        </p:txBody>
      </p:sp>
      <p:sp>
        <p:nvSpPr>
          <p:cNvPr id="16" name="Rectángulo redondeado 14">
            <a:extLst>
              <a:ext uri="{FF2B5EF4-FFF2-40B4-BE49-F238E27FC236}">
                <a16:creationId xmlns:a16="http://schemas.microsoft.com/office/drawing/2014/main" id="{1755EC05-00C6-1CEE-485D-E89EC2F83E97}"/>
              </a:ext>
            </a:extLst>
          </p:cNvPr>
          <p:cNvSpPr/>
          <p:nvPr/>
        </p:nvSpPr>
        <p:spPr>
          <a:xfrm>
            <a:off x="1501351" y="2698927"/>
            <a:ext cx="9444878" cy="1214125"/>
          </a:xfrm>
          <a:prstGeom prst="roundRect">
            <a:avLst>
              <a:gd name="adj" fmla="val 50000"/>
            </a:avLst>
          </a:prstGeom>
          <a:solidFill>
            <a:srgbClr val="F2F2F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30339A58-71B6-01B0-55EE-3081374DBBCC}"/>
              </a:ext>
            </a:extLst>
          </p:cNvPr>
          <p:cNvSpPr/>
          <p:nvPr/>
        </p:nvSpPr>
        <p:spPr>
          <a:xfrm>
            <a:off x="1970761" y="2879644"/>
            <a:ext cx="8719887" cy="769441"/>
          </a:xfrm>
          <a:prstGeom prst="rect">
            <a:avLst/>
          </a:prstGeom>
        </p:spPr>
        <p:txBody>
          <a:bodyPr wrap="square" lIns="0" rIns="0" anchor="b" anchorCtr="0">
            <a:spAutoFit/>
          </a:bodyPr>
          <a:lstStyle/>
          <a:p>
            <a:pPr algn="ctr"/>
            <a:r>
              <a:rPr lang="en-US" sz="4400" b="1">
                <a:latin typeface="Segoe UI" panose="020B0502040204020203" pitchFamily="34" charset="0"/>
                <a:ea typeface="Source Sans Pro Black" panose="020B0803030403020204" pitchFamily="34" charset="0"/>
                <a:cs typeface="Segoe UI" panose="020B0502040204020203" pitchFamily="34" charset="0"/>
              </a:rPr>
              <a:t>But what’s the difference? </a:t>
            </a:r>
          </a:p>
        </p:txBody>
      </p:sp>
      <p:pic>
        <p:nvPicPr>
          <p:cNvPr id="3" name="Picture 2">
            <a:extLst>
              <a:ext uri="{FF2B5EF4-FFF2-40B4-BE49-F238E27FC236}">
                <a16:creationId xmlns:a16="http://schemas.microsoft.com/office/drawing/2014/main" id="{C6CA86FB-4A96-1A3D-EB80-F6166FACBFE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16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Gr44agDtDiKB4hWkrC5h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5M3puCAADTYTw7_AXZsvm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pUq_0bGD5mMVlqliRQcP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4J2ffnK5.35ljxVGVE0Y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LEgy2WGaKMRMxuq9KCA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SMVmS22Qb6ywRIH2ydJmS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pYrUCN03eCDNc_P3yFCC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EFDC198DA1424AA2DE7340ED8C291E" ma:contentTypeVersion="20" ma:contentTypeDescription="Create a new document." ma:contentTypeScope="" ma:versionID="e17e278717a8b3a9d1b0341905e9f118">
  <xsd:schema xmlns:xsd="http://www.w3.org/2001/XMLSchema" xmlns:xs="http://www.w3.org/2001/XMLSchema" xmlns:p="http://schemas.microsoft.com/office/2006/metadata/properties" xmlns:ns2="6fe25bdf-ae0e-48a7-b6e5-bc8a1849b98e" xmlns:ns3="518ec24c-f428-4057-9a36-4cb948a7b407" targetNamespace="http://schemas.microsoft.com/office/2006/metadata/properties" ma:root="true" ma:fieldsID="64d06730524467017972f768cafcd2f5" ns2:_="" ns3:_="">
    <xsd:import namespace="6fe25bdf-ae0e-48a7-b6e5-bc8a1849b98e"/>
    <xsd:import namespace="518ec24c-f428-4057-9a36-4cb948a7b40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e25bdf-ae0e-48a7-b6e5-bc8a1849b98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4419aa8-21d6-4bea-8eac-28a8efdd9d04}" ma:internalName="TaxCatchAll" ma:showField="CatchAllData" ma:web="6fe25bdf-ae0e-48a7-b6e5-bc8a1849b98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8ec24c-f428-4057-9a36-4cb948a7b40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37c3b37-2320-48ce-b319-ec387555f3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18ec24c-f428-4057-9a36-4cb948a7b407">
      <Terms xmlns="http://schemas.microsoft.com/office/infopath/2007/PartnerControls"/>
    </lcf76f155ced4ddcb4097134ff3c332f>
    <TaxCatchAll xmlns="6fe25bdf-ae0e-48a7-b6e5-bc8a1849b98e" xsi:nil="true"/>
  </documentManagement>
</p:properties>
</file>

<file path=customXml/itemProps1.xml><?xml version="1.0" encoding="utf-8"?>
<ds:datastoreItem xmlns:ds="http://schemas.openxmlformats.org/officeDocument/2006/customXml" ds:itemID="{CCCC9168-1AF7-4F22-A7E1-AA5CA9871E6C}">
  <ds:schemaRefs>
    <ds:schemaRef ds:uri="http://schemas.microsoft.com/sharepoint/v3/contenttype/forms"/>
  </ds:schemaRefs>
</ds:datastoreItem>
</file>

<file path=customXml/itemProps2.xml><?xml version="1.0" encoding="utf-8"?>
<ds:datastoreItem xmlns:ds="http://schemas.openxmlformats.org/officeDocument/2006/customXml" ds:itemID="{ED04DCF2-D9D4-4703-8D0D-9BA35C49A00B}">
  <ds:schemaRefs>
    <ds:schemaRef ds:uri="518ec24c-f428-4057-9a36-4cb948a7b407"/>
    <ds:schemaRef ds:uri="6fe25bdf-ae0e-48a7-b6e5-bc8a1849b9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7B75BE-6E85-4BC9-B65E-BA5D0420B3C8}">
  <ds:schemaRefs>
    <ds:schemaRef ds:uri="http://schemas.openxmlformats.org/package/2006/metadata/core-properties"/>
    <ds:schemaRef ds:uri="http://schemas.microsoft.com/office/2006/documentManagement/types"/>
    <ds:schemaRef ds:uri="http://purl.org/dc/terms/"/>
    <ds:schemaRef ds:uri="6fe25bdf-ae0e-48a7-b6e5-bc8a1849b98e"/>
    <ds:schemaRef ds:uri="518ec24c-f428-4057-9a36-4cb948a7b40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TotalTime>
  <Words>1738</Words>
  <Application>Microsoft Office PowerPoint</Application>
  <PresentationFormat>Widescreen</PresentationFormat>
  <Paragraphs>248</Paragraphs>
  <Slides>45</Slides>
  <Notes>12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8" baseType="lpstr">
      <vt:lpstr>Aptos</vt:lpstr>
      <vt:lpstr>Aptos Display</vt:lpstr>
      <vt:lpstr>Arial</vt:lpstr>
      <vt:lpstr>Calibri Light</vt:lpstr>
      <vt:lpstr>open sans</vt:lpstr>
      <vt:lpstr>Open Sans ExtraBold</vt:lpstr>
      <vt:lpstr>Open Sans Light</vt:lpstr>
      <vt:lpstr>Open Sans SemiBold</vt:lpstr>
      <vt:lpstr>Segoe UI</vt:lpstr>
      <vt:lpstr>segoe ui black</vt:lpstr>
      <vt:lpstr>Source Sans Pro</vt:lpstr>
      <vt:lpstr>Office Theme</vt:lpstr>
      <vt:lpstr>think-cell Slide</vt:lpstr>
      <vt:lpstr>PowerPoint Presentation</vt:lpstr>
      <vt:lpstr>Integration Overkill: Turbocharging Dynamics F&amp;O with Unstoppable Patterns (IOTDF&amp;OWUP)</vt:lpstr>
      <vt:lpstr>PowerPoint Presentation</vt:lpstr>
      <vt:lpstr> </vt:lpstr>
      <vt:lpstr>Integration Tools (The Armory)</vt:lpstr>
      <vt:lpstr>Data Events</vt:lpstr>
      <vt:lpstr>Business Events</vt:lpstr>
      <vt:lpstr>Data Event (DE) vs Business Event (BE)</vt:lpstr>
      <vt:lpstr>PowerPoint Presentation</vt:lpstr>
      <vt:lpstr>PowerPoint Presentation</vt:lpstr>
      <vt:lpstr>PowerPoint Presentation</vt:lpstr>
      <vt:lpstr>PowerPoint Presentation</vt:lpstr>
      <vt:lpstr>Virtual Entities</vt:lpstr>
      <vt:lpstr>Virtual Entities Diagram</vt:lpstr>
      <vt:lpstr>Dual Write</vt:lpstr>
      <vt:lpstr>PowerPoint Presentation</vt:lpstr>
      <vt:lpstr>PowerPoint Presentation</vt:lpstr>
      <vt:lpstr>Custom Services</vt:lpstr>
      <vt:lpstr>PowerPoint Presentation</vt:lpstr>
      <vt:lpstr>PowerPoint Presentation</vt:lpstr>
      <vt:lpstr>Integration Patterns</vt:lpstr>
      <vt:lpstr>Event Driven – Data Event</vt:lpstr>
      <vt:lpstr>Claim-Check (Luggage Handling)</vt:lpstr>
      <vt:lpstr>Request and Reply (OData)</vt:lpstr>
      <vt:lpstr>Routing</vt:lpstr>
      <vt:lpstr>Splitter</vt:lpstr>
      <vt:lpstr>Pipes and Filters</vt:lpstr>
      <vt:lpstr>Load Leveling</vt:lpstr>
      <vt:lpstr>Circuit Breaker</vt:lpstr>
      <vt:lpstr>Process Manager</vt:lpstr>
      <vt:lpstr>Budget Management</vt:lpstr>
      <vt:lpstr>Demand vs Availability</vt:lpstr>
      <vt:lpstr>Demand vs Dollars</vt:lpstr>
      <vt:lpstr>Balancing Budgets</vt:lpstr>
      <vt:lpstr>Balancing Act - Example</vt:lpstr>
      <vt:lpstr>Temporary Storage</vt:lpstr>
      <vt:lpstr>Instanced Payloads</vt:lpstr>
      <vt:lpstr>PowerPoint Presentation</vt:lpstr>
      <vt:lpstr>PowerPoint Presentation</vt:lpstr>
      <vt:lpstr>Strategies for Scaling and Management</vt:lpstr>
      <vt:lpstr>How to Handle Errors</vt:lpstr>
      <vt:lpstr>Security Considerations</vt:lpstr>
      <vt:lpstr>Security Considerations</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Lauren Bishop</dc:creator>
  <cp:lastModifiedBy>Nathan Clouse</cp:lastModifiedBy>
  <cp:revision>3</cp:revision>
  <dcterms:created xsi:type="dcterms:W3CDTF">2025-01-23T18:40:19Z</dcterms:created>
  <dcterms:modified xsi:type="dcterms:W3CDTF">2025-10-10T22:27:32Z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0x01010040EFDC198DA1424AA2DE7340ED8C291E</vt:lpwstr>
  </property>
  <property fmtid="{D5CDD505-2E9C-101B-9397-08002B2CF9AE}" pid="3" name="MediaServiceImageTags">
    <vt:lpwstr/>
  </property>
</Properties>
</file>